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71498"/>
            <a:ext cx="2428875" cy="5786755"/>
          </a:xfrm>
          <a:custGeom>
            <a:avLst/>
            <a:gdLst/>
            <a:ahLst/>
            <a:cxnLst/>
            <a:rect l="l" t="t" r="r" b="b"/>
            <a:pathLst>
              <a:path w="2428875" h="5786755">
                <a:moveTo>
                  <a:pt x="2428875" y="0"/>
                </a:moveTo>
                <a:lnTo>
                  <a:pt x="0" y="0"/>
                </a:lnTo>
                <a:lnTo>
                  <a:pt x="0" y="5786501"/>
                </a:lnTo>
                <a:lnTo>
                  <a:pt x="2428875" y="5786501"/>
                </a:lnTo>
                <a:lnTo>
                  <a:pt x="2428875" y="0"/>
                </a:lnTo>
                <a:close/>
              </a:path>
            </a:pathLst>
          </a:custGeom>
          <a:solidFill>
            <a:srgbClr val="172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71498"/>
            <a:ext cx="2428875" cy="5786755"/>
          </a:xfrm>
          <a:custGeom>
            <a:avLst/>
            <a:gdLst/>
            <a:ahLst/>
            <a:cxnLst/>
            <a:rect l="l" t="t" r="r" b="b"/>
            <a:pathLst>
              <a:path w="2428875" h="5786755">
                <a:moveTo>
                  <a:pt x="0" y="5786501"/>
                </a:moveTo>
                <a:lnTo>
                  <a:pt x="2428875" y="5786501"/>
                </a:lnTo>
                <a:lnTo>
                  <a:pt x="2428875" y="0"/>
                </a:lnTo>
                <a:lnTo>
                  <a:pt x="0" y="0"/>
                </a:lnTo>
                <a:lnTo>
                  <a:pt x="0" y="5786501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" y="0"/>
            <a:ext cx="9048750" cy="1428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71498"/>
            <a:ext cx="1929130" cy="5786755"/>
          </a:xfrm>
          <a:custGeom>
            <a:avLst/>
            <a:gdLst/>
            <a:ahLst/>
            <a:cxnLst/>
            <a:rect l="l" t="t" r="r" b="b"/>
            <a:pathLst>
              <a:path w="1929130" h="5786755">
                <a:moveTo>
                  <a:pt x="1928749" y="0"/>
                </a:moveTo>
                <a:lnTo>
                  <a:pt x="0" y="0"/>
                </a:lnTo>
                <a:lnTo>
                  <a:pt x="0" y="5786501"/>
                </a:lnTo>
                <a:lnTo>
                  <a:pt x="1928749" y="5786501"/>
                </a:lnTo>
                <a:lnTo>
                  <a:pt x="1928749" y="0"/>
                </a:lnTo>
                <a:close/>
              </a:path>
            </a:pathLst>
          </a:custGeom>
          <a:solidFill>
            <a:srgbClr val="172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71498"/>
            <a:ext cx="1929130" cy="5786755"/>
          </a:xfrm>
          <a:custGeom>
            <a:avLst/>
            <a:gdLst/>
            <a:ahLst/>
            <a:cxnLst/>
            <a:rect l="l" t="t" r="r" b="b"/>
            <a:pathLst>
              <a:path w="1929130" h="5786755">
                <a:moveTo>
                  <a:pt x="0" y="5786501"/>
                </a:moveTo>
                <a:lnTo>
                  <a:pt x="1928749" y="5786501"/>
                </a:lnTo>
                <a:lnTo>
                  <a:pt x="1928749" y="0"/>
                </a:lnTo>
                <a:lnTo>
                  <a:pt x="0" y="0"/>
                </a:lnTo>
                <a:lnTo>
                  <a:pt x="0" y="5786501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25" y="0"/>
            <a:ext cx="9048750" cy="1428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214" y="2110181"/>
            <a:ext cx="849757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5247" y="3234893"/>
            <a:ext cx="5699759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7" Type="http://schemas.openxmlformats.org/officeDocument/2006/relationships/image" Target="../media/image124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8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jpg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5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8.jpg"/><Relationship Id="rId4" Type="http://schemas.openxmlformats.org/officeDocument/2006/relationships/image" Target="../media/image13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9523" y="2057019"/>
            <a:ext cx="5439410" cy="3906520"/>
            <a:chOff x="3049523" y="2057019"/>
            <a:chExt cx="5439410" cy="39065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6424" y="2058355"/>
              <a:ext cx="4628155" cy="4153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9523" y="2400300"/>
              <a:ext cx="5439156" cy="880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0831" y="3070860"/>
              <a:ext cx="2796540" cy="8808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539" y="3741420"/>
              <a:ext cx="5184648" cy="8808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2795" y="4411979"/>
              <a:ext cx="3375659" cy="880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2443" y="5082539"/>
              <a:ext cx="4308348" cy="880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1473" y="2057019"/>
              <a:ext cx="4594352" cy="3841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9982" y="2732151"/>
              <a:ext cx="4582160" cy="3796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1291" y="3402711"/>
              <a:ext cx="1931035" cy="3750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7998" y="4068698"/>
              <a:ext cx="4386707" cy="3841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5413" y="4739767"/>
              <a:ext cx="2506472" cy="3831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22902" y="5409819"/>
              <a:ext cx="3577844" cy="3842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21308"/>
            <a:ext cx="9008110" cy="5465445"/>
            <a:chOff x="136359" y="1321308"/>
            <a:chExt cx="9008110" cy="5465445"/>
          </a:xfrm>
        </p:grpSpPr>
        <p:sp>
          <p:nvSpPr>
            <p:cNvPr id="8" name="object 8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321308"/>
              <a:ext cx="2976372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1542" y="2074631"/>
              <a:ext cx="6712457" cy="471195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4" name="object 4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39" y="1321308"/>
              <a:ext cx="3246119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22245" y="2436113"/>
            <a:ext cx="4349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SzPct val="72727"/>
              <a:buFont typeface="Wingdings"/>
              <a:buChar char=""/>
              <a:tabLst>
                <a:tab pos="236854" algn="l"/>
              </a:tabLst>
            </a:pPr>
            <a:r>
              <a:rPr sz="2200" spc="-25" dirty="0">
                <a:latin typeface="Calibri"/>
                <a:cs typeface="Calibri"/>
              </a:rPr>
              <a:t>MATERIALES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IGUALES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ESTANTERÍA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2245" y="2814066"/>
            <a:ext cx="611505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indent="-224154">
              <a:lnSpc>
                <a:spcPts val="2510"/>
              </a:lnSpc>
              <a:spcBef>
                <a:spcPts val="95"/>
              </a:spcBef>
              <a:buClr>
                <a:srgbClr val="1F487C"/>
              </a:buClr>
              <a:buSzPct val="72727"/>
              <a:buFont typeface="Wingdings"/>
              <a:buChar char=""/>
              <a:tabLst>
                <a:tab pos="236854" algn="l"/>
                <a:tab pos="1911350" algn="l"/>
                <a:tab pos="2738120" algn="l"/>
                <a:tab pos="4271010" algn="l"/>
                <a:tab pos="5618480" algn="l"/>
              </a:tabLst>
            </a:pPr>
            <a:r>
              <a:rPr sz="2200" spc="-10" dirty="0">
                <a:latin typeface="Calibri"/>
                <a:cs typeface="Calibri"/>
              </a:rPr>
              <a:t>ALMACENAR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CAPACIDAD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INDICADA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PESO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VOLUMEN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630"/>
              </a:spcBef>
              <a:buClr>
                <a:srgbClr val="1F487C"/>
              </a:buClr>
              <a:buSzPct val="72727"/>
              <a:buFont typeface="Wingdings"/>
              <a:buChar char=""/>
              <a:tabLst>
                <a:tab pos="236854" algn="l"/>
              </a:tabLst>
            </a:pPr>
            <a:r>
              <a:rPr sz="2200" dirty="0">
                <a:latin typeface="Calibri"/>
                <a:cs typeface="Calibri"/>
              </a:rPr>
              <a:t>EN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PLANOTECAS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BANDEJAS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MAX.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CM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PROFUNDIDAD</a:t>
            </a:r>
            <a:endParaRPr sz="2200">
              <a:latin typeface="Calibri"/>
              <a:cs typeface="Calibri"/>
            </a:endParaRPr>
          </a:p>
          <a:p>
            <a:pPr marL="236220" indent="-224154">
              <a:lnSpc>
                <a:spcPct val="100000"/>
              </a:lnSpc>
              <a:spcBef>
                <a:spcPts val="295"/>
              </a:spcBef>
              <a:buClr>
                <a:srgbClr val="1F487C"/>
              </a:buClr>
              <a:buSzPct val="72727"/>
              <a:buFont typeface="Wingdings"/>
              <a:buChar char=""/>
              <a:tabLst>
                <a:tab pos="236854" algn="l"/>
              </a:tabLst>
            </a:pPr>
            <a:r>
              <a:rPr sz="2200" dirty="0">
                <a:latin typeface="Calibri"/>
                <a:cs typeface="Calibri"/>
              </a:rPr>
              <a:t>DISEÑOS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ESPECIALES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PARA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DIFERENTES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FORMATOS</a:t>
            </a:r>
            <a:endParaRPr sz="2200">
              <a:latin typeface="Calibri"/>
              <a:cs typeface="Calibri"/>
            </a:endParaRPr>
          </a:p>
          <a:p>
            <a:pPr marL="236220" indent="-224154">
              <a:lnSpc>
                <a:spcPct val="100000"/>
              </a:lnSpc>
              <a:spcBef>
                <a:spcPts val="340"/>
              </a:spcBef>
              <a:buClr>
                <a:srgbClr val="1F487C"/>
              </a:buClr>
              <a:buSzPct val="72727"/>
              <a:buFont typeface="Wingdings"/>
              <a:buChar char=""/>
              <a:tabLst>
                <a:tab pos="236854" algn="l"/>
              </a:tabLst>
            </a:pPr>
            <a:r>
              <a:rPr sz="2200" dirty="0">
                <a:latin typeface="Calibri"/>
                <a:cs typeface="Calibri"/>
              </a:rPr>
              <a:t>USO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TRANCALIBROS,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SEGÚN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CASO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8" name="object 8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39" y="1321308"/>
              <a:ext cx="3246119" cy="70866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571750" y="2142998"/>
            <a:ext cx="6215380" cy="4640580"/>
            <a:chOff x="2571750" y="2142998"/>
            <a:chExt cx="6215380" cy="46405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58" y="2142998"/>
              <a:ext cx="3920490" cy="25257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1750" y="4330890"/>
              <a:ext cx="2643251" cy="23127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7876" y="4714943"/>
              <a:ext cx="3429000" cy="20684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9" name="object 9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8588" y="1321308"/>
              <a:ext cx="4439412" cy="7086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831" y="3014624"/>
            <a:ext cx="1782350" cy="35576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66923" y="2093213"/>
            <a:ext cx="637032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 indent="112395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Los</a:t>
            </a:r>
            <a:r>
              <a:rPr sz="3200" spc="550" dirty="0">
                <a:latin typeface="Arial"/>
                <a:cs typeface="Arial"/>
              </a:rPr>
              <a:t>   </a:t>
            </a:r>
            <a:r>
              <a:rPr sz="3200" dirty="0">
                <a:latin typeface="Arial"/>
                <a:cs typeface="Arial"/>
              </a:rPr>
              <a:t>extintores</a:t>
            </a:r>
            <a:r>
              <a:rPr sz="3200" spc="545" dirty="0">
                <a:latin typeface="Arial"/>
                <a:cs typeface="Arial"/>
              </a:rPr>
              <a:t>   </a:t>
            </a:r>
            <a:r>
              <a:rPr sz="3200" spc="-10" dirty="0">
                <a:latin typeface="Arial"/>
                <a:cs typeface="Arial"/>
              </a:rPr>
              <a:t>recomendados </a:t>
            </a:r>
            <a:r>
              <a:rPr sz="3200" dirty="0">
                <a:latin typeface="Arial"/>
                <a:cs typeface="Arial"/>
              </a:rPr>
              <a:t>para</a:t>
            </a:r>
            <a:r>
              <a:rPr sz="3200" spc="4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las</a:t>
            </a:r>
            <a:r>
              <a:rPr sz="3200" spc="43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áreas</a:t>
            </a:r>
            <a:r>
              <a:rPr sz="3200" spc="4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4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archivo</a:t>
            </a:r>
            <a:r>
              <a:rPr sz="3200" spc="4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son</a:t>
            </a:r>
            <a:r>
              <a:rPr sz="3200" spc="4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los </a:t>
            </a:r>
            <a:r>
              <a:rPr sz="3200" dirty="0">
                <a:latin typeface="Arial"/>
                <a:cs typeface="Arial"/>
              </a:rPr>
              <a:t>tipo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</a:t>
            </a:r>
            <a:r>
              <a:rPr sz="3150" baseline="-25132" dirty="0">
                <a:latin typeface="Arial"/>
                <a:cs typeface="Arial"/>
              </a:rPr>
              <a:t>2</a:t>
            </a:r>
            <a:r>
              <a:rPr sz="3150" spc="427" baseline="-251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agentes</a:t>
            </a:r>
            <a:endParaRPr sz="3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limpios.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9623" y="4044188"/>
            <a:ext cx="3815079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sz="32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deben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proveer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32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extintores</a:t>
            </a:r>
            <a:r>
              <a:rPr sz="32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agua,</a:t>
            </a:r>
            <a:r>
              <a:rPr sz="32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espuma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extintora</a:t>
            </a:r>
            <a:r>
              <a:rPr sz="32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y/o</a:t>
            </a:r>
            <a:r>
              <a:rPr sz="32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polvo</a:t>
            </a:r>
            <a:r>
              <a:rPr sz="32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químico.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4" name="object 4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663" y="1321308"/>
              <a:ext cx="3319272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79623" y="2154379"/>
            <a:ext cx="4429125" cy="167258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700"/>
              </a:spcBef>
              <a:buClr>
                <a:srgbClr val="1F487C"/>
              </a:buClr>
              <a:buSzPct val="72727"/>
              <a:buFont typeface="Wingdings"/>
              <a:buChar char=""/>
              <a:tabLst>
                <a:tab pos="361315" algn="l"/>
                <a:tab pos="361950" algn="l"/>
              </a:tabLst>
            </a:pPr>
            <a:r>
              <a:rPr sz="2200" dirty="0">
                <a:latin typeface="Calibri"/>
                <a:cs typeface="Calibri"/>
              </a:rPr>
              <a:t>RADIACIÓN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VISIBLE</a:t>
            </a:r>
            <a:endParaRPr sz="2200">
              <a:latin typeface="Calibri"/>
              <a:cs typeface="Calibri"/>
            </a:endParaRPr>
          </a:p>
          <a:p>
            <a:pPr marL="361315" indent="-349250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SzPct val="72727"/>
              <a:buFont typeface="Wingdings"/>
              <a:buChar char=""/>
              <a:tabLst>
                <a:tab pos="361315" algn="l"/>
                <a:tab pos="361950" algn="l"/>
              </a:tabLst>
            </a:pPr>
            <a:r>
              <a:rPr sz="2200" dirty="0">
                <a:latin typeface="Calibri"/>
                <a:cs typeface="Calibri"/>
              </a:rPr>
              <a:t>RADIACIÓN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UV</a:t>
            </a:r>
            <a:endParaRPr sz="2200">
              <a:latin typeface="Calibri"/>
              <a:cs typeface="Calibri"/>
            </a:endParaRPr>
          </a:p>
          <a:p>
            <a:pPr marL="361315" indent="-349250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SzPct val="72727"/>
              <a:buFont typeface="Wingdings"/>
              <a:buChar char=""/>
              <a:tabLst>
                <a:tab pos="361315" algn="l"/>
                <a:tab pos="361950" algn="l"/>
              </a:tabLst>
            </a:pPr>
            <a:r>
              <a:rPr sz="2200" dirty="0">
                <a:latin typeface="Calibri"/>
                <a:cs typeface="Calibri"/>
              </a:rPr>
              <a:t>SÓLO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LUZ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FLUORESCENTE</a:t>
            </a:r>
            <a:endParaRPr sz="2200">
              <a:latin typeface="Calibri"/>
              <a:cs typeface="Calibri"/>
            </a:endParaRPr>
          </a:p>
          <a:p>
            <a:pPr marL="361315" indent="-349250">
              <a:lnSpc>
                <a:spcPct val="100000"/>
              </a:lnSpc>
              <a:spcBef>
                <a:spcPts val="605"/>
              </a:spcBef>
              <a:buClr>
                <a:srgbClr val="1F487C"/>
              </a:buClr>
              <a:buSzPct val="72727"/>
              <a:buFont typeface="Wingdings"/>
              <a:buChar char=""/>
              <a:tabLst>
                <a:tab pos="361315" algn="l"/>
                <a:tab pos="361950" algn="l"/>
              </a:tabLst>
            </a:pPr>
            <a:r>
              <a:rPr sz="2200" spc="-10" dirty="0">
                <a:latin typeface="Calibri"/>
                <a:cs typeface="Calibri"/>
              </a:rPr>
              <a:t>BALASTROS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DENTRO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DEPÓSITOS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23" y="4071937"/>
            <a:ext cx="6324600" cy="2514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359" y="1285849"/>
            <a:ext cx="9008110" cy="646430"/>
          </a:xfrm>
          <a:custGeom>
            <a:avLst/>
            <a:gdLst/>
            <a:ahLst/>
            <a:cxnLst/>
            <a:rect l="l" t="t" r="r" b="b"/>
            <a:pathLst>
              <a:path w="9008110" h="646430">
                <a:moveTo>
                  <a:pt x="9007602" y="0"/>
                </a:moveTo>
                <a:lnTo>
                  <a:pt x="0" y="0"/>
                </a:lnTo>
                <a:lnTo>
                  <a:pt x="0" y="646328"/>
                </a:lnTo>
                <a:lnTo>
                  <a:pt x="9007602" y="646328"/>
                </a:lnTo>
                <a:lnTo>
                  <a:pt x="9007602" y="0"/>
                </a:lnTo>
                <a:close/>
              </a:path>
            </a:pathLst>
          </a:custGeom>
          <a:solidFill>
            <a:srgbClr val="172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406904" y="2835401"/>
            <a:ext cx="6742430" cy="509270"/>
            <a:chOff x="2406904" y="2835401"/>
            <a:chExt cx="6742430" cy="5092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2238" y="2840735"/>
              <a:ext cx="6731761" cy="4984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98389" y="2925825"/>
              <a:ext cx="3654425" cy="327660"/>
            </a:xfrm>
            <a:custGeom>
              <a:avLst/>
              <a:gdLst/>
              <a:ahLst/>
              <a:cxnLst/>
              <a:rect l="l" t="t" r="r" b="b"/>
              <a:pathLst>
                <a:path w="3654425" h="327660">
                  <a:moveTo>
                    <a:pt x="3094609" y="15366"/>
                  </a:moveTo>
                  <a:lnTo>
                    <a:pt x="2987040" y="219963"/>
                  </a:lnTo>
                  <a:lnTo>
                    <a:pt x="3122549" y="219963"/>
                  </a:lnTo>
                  <a:lnTo>
                    <a:pt x="3094990" y="15366"/>
                  </a:lnTo>
                  <a:lnTo>
                    <a:pt x="3094609" y="15366"/>
                  </a:lnTo>
                </a:path>
                <a:path w="3654425" h="327660">
                  <a:moveTo>
                    <a:pt x="107569" y="15366"/>
                  </a:moveTo>
                  <a:lnTo>
                    <a:pt x="0" y="219963"/>
                  </a:lnTo>
                  <a:lnTo>
                    <a:pt x="135509" y="219963"/>
                  </a:lnTo>
                  <a:lnTo>
                    <a:pt x="107950" y="15366"/>
                  </a:lnTo>
                  <a:lnTo>
                    <a:pt x="107569" y="15366"/>
                  </a:lnTo>
                </a:path>
                <a:path w="3654425" h="327660">
                  <a:moveTo>
                    <a:pt x="3480435" y="0"/>
                  </a:moveTo>
                  <a:lnTo>
                    <a:pt x="3414649" y="327533"/>
                  </a:lnTo>
                  <a:lnTo>
                    <a:pt x="3465957" y="327533"/>
                  </a:lnTo>
                  <a:lnTo>
                    <a:pt x="3517570" y="322175"/>
                  </a:lnTo>
                  <a:lnTo>
                    <a:pt x="3556666" y="306752"/>
                  </a:lnTo>
                  <a:lnTo>
                    <a:pt x="3588289" y="283354"/>
                  </a:lnTo>
                  <a:lnTo>
                    <a:pt x="3613150" y="253619"/>
                  </a:lnTo>
                  <a:lnTo>
                    <a:pt x="3631688" y="219596"/>
                  </a:lnTo>
                  <a:lnTo>
                    <a:pt x="3644407" y="183181"/>
                  </a:lnTo>
                  <a:lnTo>
                    <a:pt x="3651559" y="145668"/>
                  </a:lnTo>
                  <a:lnTo>
                    <a:pt x="3653916" y="109093"/>
                  </a:lnTo>
                  <a:lnTo>
                    <a:pt x="3653514" y="97589"/>
                  </a:lnTo>
                  <a:lnTo>
                    <a:pt x="3643925" y="55866"/>
                  </a:lnTo>
                  <a:lnTo>
                    <a:pt x="3619498" y="24078"/>
                  </a:lnTo>
                  <a:lnTo>
                    <a:pt x="3578798" y="4661"/>
                  </a:lnTo>
                  <a:lnTo>
                    <a:pt x="3531489" y="0"/>
                  </a:lnTo>
                  <a:lnTo>
                    <a:pt x="3480435" y="0"/>
                  </a:lnTo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5154" y="2918713"/>
              <a:ext cx="158495" cy="1471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7396" y="2840989"/>
              <a:ext cx="6272530" cy="497840"/>
            </a:xfrm>
            <a:custGeom>
              <a:avLst/>
              <a:gdLst/>
              <a:ahLst/>
              <a:cxnLst/>
              <a:rect l="l" t="t" r="r" b="b"/>
              <a:pathLst>
                <a:path w="6272530" h="497839">
                  <a:moveTo>
                    <a:pt x="6177533" y="80010"/>
                  </a:moveTo>
                  <a:lnTo>
                    <a:pt x="6133403" y="87082"/>
                  </a:lnTo>
                  <a:lnTo>
                    <a:pt x="6097666" y="106886"/>
                  </a:lnTo>
                  <a:lnTo>
                    <a:pt x="6069129" y="135475"/>
                  </a:lnTo>
                  <a:lnTo>
                    <a:pt x="6047358" y="171069"/>
                  </a:lnTo>
                  <a:lnTo>
                    <a:pt x="6031696" y="210234"/>
                  </a:lnTo>
                  <a:lnTo>
                    <a:pt x="6021292" y="249761"/>
                  </a:lnTo>
                  <a:lnTo>
                    <a:pt x="6015652" y="287601"/>
                  </a:lnTo>
                  <a:lnTo>
                    <a:pt x="6013831" y="319659"/>
                  </a:lnTo>
                  <a:lnTo>
                    <a:pt x="6014142" y="330894"/>
                  </a:lnTo>
                  <a:lnTo>
                    <a:pt x="6021792" y="369718"/>
                  </a:lnTo>
                  <a:lnTo>
                    <a:pt x="6048247" y="402685"/>
                  </a:lnTo>
                  <a:lnTo>
                    <a:pt x="6084808" y="415877"/>
                  </a:lnTo>
                  <a:lnTo>
                    <a:pt x="6109081" y="417575"/>
                  </a:lnTo>
                  <a:lnTo>
                    <a:pt x="6124628" y="416794"/>
                  </a:lnTo>
                  <a:lnTo>
                    <a:pt x="6165723" y="405257"/>
                  </a:lnTo>
                  <a:lnTo>
                    <a:pt x="6198834" y="382504"/>
                  </a:lnTo>
                  <a:lnTo>
                    <a:pt x="6224873" y="351694"/>
                  </a:lnTo>
                  <a:lnTo>
                    <a:pt x="6244429" y="314626"/>
                  </a:lnTo>
                  <a:lnTo>
                    <a:pt x="6258306" y="275336"/>
                  </a:lnTo>
                  <a:lnTo>
                    <a:pt x="6267092" y="236384"/>
                  </a:lnTo>
                  <a:lnTo>
                    <a:pt x="6271938" y="188856"/>
                  </a:lnTo>
                  <a:lnTo>
                    <a:pt x="6272149" y="178688"/>
                  </a:lnTo>
                  <a:lnTo>
                    <a:pt x="6271819" y="167616"/>
                  </a:lnTo>
                  <a:lnTo>
                    <a:pt x="6264191" y="128678"/>
                  </a:lnTo>
                  <a:lnTo>
                    <a:pt x="6238001" y="95281"/>
                  </a:lnTo>
                  <a:lnTo>
                    <a:pt x="6201632" y="81740"/>
                  </a:lnTo>
                  <a:lnTo>
                    <a:pt x="6177533" y="80010"/>
                  </a:lnTo>
                </a:path>
                <a:path w="6272530" h="497839">
                  <a:moveTo>
                    <a:pt x="5539739" y="8255"/>
                  </a:moveTo>
                  <a:lnTo>
                    <a:pt x="5655818" y="8255"/>
                  </a:lnTo>
                  <a:lnTo>
                    <a:pt x="5683301" y="8947"/>
                  </a:lnTo>
                  <a:lnTo>
                    <a:pt x="5731220" y="14523"/>
                  </a:lnTo>
                  <a:lnTo>
                    <a:pt x="5770155" y="25646"/>
                  </a:lnTo>
                  <a:lnTo>
                    <a:pt x="5815964" y="52577"/>
                  </a:lnTo>
                  <a:lnTo>
                    <a:pt x="5847486" y="91439"/>
                  </a:lnTo>
                  <a:lnTo>
                    <a:pt x="5864352" y="142144"/>
                  </a:lnTo>
                  <a:lnTo>
                    <a:pt x="5867527" y="182372"/>
                  </a:lnTo>
                  <a:lnTo>
                    <a:pt x="5867358" y="193682"/>
                  </a:lnTo>
                  <a:lnTo>
                    <a:pt x="5863141" y="242143"/>
                  </a:lnTo>
                  <a:lnTo>
                    <a:pt x="5855461" y="280415"/>
                  </a:lnTo>
                  <a:lnTo>
                    <a:pt x="5843174" y="319010"/>
                  </a:lnTo>
                  <a:lnTo>
                    <a:pt x="5825664" y="356679"/>
                  </a:lnTo>
                  <a:lnTo>
                    <a:pt x="5802058" y="391920"/>
                  </a:lnTo>
                  <a:lnTo>
                    <a:pt x="5771769" y="423799"/>
                  </a:lnTo>
                  <a:lnTo>
                    <a:pt x="5734085" y="450927"/>
                  </a:lnTo>
                  <a:lnTo>
                    <a:pt x="5688599" y="471693"/>
                  </a:lnTo>
                  <a:lnTo>
                    <a:pt x="5634319" y="485050"/>
                  </a:lnTo>
                  <a:lnTo>
                    <a:pt x="5590401" y="489190"/>
                  </a:lnTo>
                  <a:lnTo>
                    <a:pt x="5565775" y="489712"/>
                  </a:lnTo>
                  <a:lnTo>
                    <a:pt x="5443347" y="489712"/>
                  </a:lnTo>
                  <a:lnTo>
                    <a:pt x="5439409" y="489712"/>
                  </a:lnTo>
                  <a:lnTo>
                    <a:pt x="5435600" y="489204"/>
                  </a:lnTo>
                  <a:lnTo>
                    <a:pt x="5432044" y="488188"/>
                  </a:lnTo>
                  <a:lnTo>
                    <a:pt x="5428487" y="487172"/>
                  </a:lnTo>
                  <a:lnTo>
                    <a:pt x="5425439" y="485521"/>
                  </a:lnTo>
                  <a:lnTo>
                    <a:pt x="5423154" y="483235"/>
                  </a:lnTo>
                  <a:lnTo>
                    <a:pt x="5420740" y="480822"/>
                  </a:lnTo>
                  <a:lnTo>
                    <a:pt x="5419089" y="477647"/>
                  </a:lnTo>
                  <a:lnTo>
                    <a:pt x="5418328" y="473710"/>
                  </a:lnTo>
                  <a:lnTo>
                    <a:pt x="5417438" y="469773"/>
                  </a:lnTo>
                  <a:lnTo>
                    <a:pt x="5417565" y="464820"/>
                  </a:lnTo>
                  <a:lnTo>
                    <a:pt x="5418835" y="458850"/>
                  </a:lnTo>
                  <a:lnTo>
                    <a:pt x="5502909" y="39115"/>
                  </a:lnTo>
                  <a:lnTo>
                    <a:pt x="5530596" y="8255"/>
                  </a:lnTo>
                  <a:lnTo>
                    <a:pt x="5539739" y="8255"/>
                  </a:lnTo>
                </a:path>
                <a:path w="6272530" h="497839">
                  <a:moveTo>
                    <a:pt x="4648581" y="8255"/>
                  </a:moveTo>
                  <a:lnTo>
                    <a:pt x="4777739" y="8255"/>
                  </a:lnTo>
                  <a:lnTo>
                    <a:pt x="4794216" y="8657"/>
                  </a:lnTo>
                  <a:lnTo>
                    <a:pt x="4838954" y="14605"/>
                  </a:lnTo>
                  <a:lnTo>
                    <a:pt x="4875422" y="27838"/>
                  </a:lnTo>
                  <a:lnTo>
                    <a:pt x="4909619" y="57197"/>
                  </a:lnTo>
                  <a:lnTo>
                    <a:pt x="4925159" y="100179"/>
                  </a:lnTo>
                  <a:lnTo>
                    <a:pt x="4925822" y="113157"/>
                  </a:lnTo>
                  <a:lnTo>
                    <a:pt x="4925415" y="125039"/>
                  </a:lnTo>
                  <a:lnTo>
                    <a:pt x="4915503" y="171952"/>
                  </a:lnTo>
                  <a:lnTo>
                    <a:pt x="4891051" y="214866"/>
                  </a:lnTo>
                  <a:lnTo>
                    <a:pt x="4861940" y="242315"/>
                  </a:lnTo>
                  <a:lnTo>
                    <a:pt x="4822650" y="263657"/>
                  </a:lnTo>
                  <a:lnTo>
                    <a:pt x="4807077" y="269113"/>
                  </a:lnTo>
                  <a:lnTo>
                    <a:pt x="4815671" y="273498"/>
                  </a:lnTo>
                  <a:lnTo>
                    <a:pt x="4842807" y="308631"/>
                  </a:lnTo>
                  <a:lnTo>
                    <a:pt x="4856987" y="354584"/>
                  </a:lnTo>
                  <a:lnTo>
                    <a:pt x="4876673" y="452500"/>
                  </a:lnTo>
                  <a:lnTo>
                    <a:pt x="4879085" y="467233"/>
                  </a:lnTo>
                  <a:lnTo>
                    <a:pt x="4879721" y="471550"/>
                  </a:lnTo>
                  <a:lnTo>
                    <a:pt x="4879975" y="475234"/>
                  </a:lnTo>
                  <a:lnTo>
                    <a:pt x="4879975" y="478155"/>
                  </a:lnTo>
                  <a:lnTo>
                    <a:pt x="4879975" y="480695"/>
                  </a:lnTo>
                  <a:lnTo>
                    <a:pt x="4879212" y="482726"/>
                  </a:lnTo>
                  <a:lnTo>
                    <a:pt x="4877561" y="484505"/>
                  </a:lnTo>
                  <a:lnTo>
                    <a:pt x="4876037" y="486283"/>
                  </a:lnTo>
                  <a:lnTo>
                    <a:pt x="4831863" y="491950"/>
                  </a:lnTo>
                  <a:lnTo>
                    <a:pt x="4823840" y="491998"/>
                  </a:lnTo>
                  <a:lnTo>
                    <a:pt x="4813427" y="491998"/>
                  </a:lnTo>
                  <a:lnTo>
                    <a:pt x="4805045" y="491617"/>
                  </a:lnTo>
                  <a:lnTo>
                    <a:pt x="4798695" y="490982"/>
                  </a:lnTo>
                  <a:lnTo>
                    <a:pt x="4792345" y="490347"/>
                  </a:lnTo>
                  <a:lnTo>
                    <a:pt x="4787519" y="489458"/>
                  </a:lnTo>
                  <a:lnTo>
                    <a:pt x="4784089" y="488061"/>
                  </a:lnTo>
                  <a:lnTo>
                    <a:pt x="4780533" y="486663"/>
                  </a:lnTo>
                  <a:lnTo>
                    <a:pt x="4756150" y="368046"/>
                  </a:lnTo>
                  <a:lnTo>
                    <a:pt x="4754506" y="358997"/>
                  </a:lnTo>
                  <a:lnTo>
                    <a:pt x="4742402" y="322325"/>
                  </a:lnTo>
                  <a:lnTo>
                    <a:pt x="4710168" y="295487"/>
                  </a:lnTo>
                  <a:lnTo>
                    <a:pt x="4689094" y="292862"/>
                  </a:lnTo>
                  <a:lnTo>
                    <a:pt x="4658613" y="292862"/>
                  </a:lnTo>
                  <a:lnTo>
                    <a:pt x="4621783" y="476631"/>
                  </a:lnTo>
                  <a:lnTo>
                    <a:pt x="4621276" y="479171"/>
                  </a:lnTo>
                  <a:lnTo>
                    <a:pt x="4620006" y="481457"/>
                  </a:lnTo>
                  <a:lnTo>
                    <a:pt x="4618101" y="483362"/>
                  </a:lnTo>
                  <a:lnTo>
                    <a:pt x="4616069" y="485394"/>
                  </a:lnTo>
                  <a:lnTo>
                    <a:pt x="4613021" y="486918"/>
                  </a:lnTo>
                  <a:lnTo>
                    <a:pt x="4608957" y="488188"/>
                  </a:lnTo>
                  <a:lnTo>
                    <a:pt x="4604893" y="489458"/>
                  </a:lnTo>
                  <a:lnTo>
                    <a:pt x="4599558" y="490347"/>
                  </a:lnTo>
                  <a:lnTo>
                    <a:pt x="4593208" y="490982"/>
                  </a:lnTo>
                  <a:lnTo>
                    <a:pt x="4586732" y="491617"/>
                  </a:lnTo>
                  <a:lnTo>
                    <a:pt x="4578731" y="491998"/>
                  </a:lnTo>
                  <a:lnTo>
                    <a:pt x="4569333" y="491998"/>
                  </a:lnTo>
                  <a:lnTo>
                    <a:pt x="4559934" y="491998"/>
                  </a:lnTo>
                  <a:lnTo>
                    <a:pt x="4552187" y="491617"/>
                  </a:lnTo>
                  <a:lnTo>
                    <a:pt x="4546092" y="490982"/>
                  </a:lnTo>
                  <a:lnTo>
                    <a:pt x="4539996" y="490347"/>
                  </a:lnTo>
                  <a:lnTo>
                    <a:pt x="4524756" y="483615"/>
                  </a:lnTo>
                  <a:lnTo>
                    <a:pt x="4523485" y="481711"/>
                  </a:lnTo>
                  <a:lnTo>
                    <a:pt x="4523232" y="479425"/>
                  </a:lnTo>
                  <a:lnTo>
                    <a:pt x="4523994" y="476631"/>
                  </a:lnTo>
                  <a:lnTo>
                    <a:pt x="4611751" y="39115"/>
                  </a:lnTo>
                  <a:lnTo>
                    <a:pt x="4639690" y="8255"/>
                  </a:lnTo>
                  <a:lnTo>
                    <a:pt x="4648581" y="8255"/>
                  </a:lnTo>
                </a:path>
                <a:path w="6272530" h="497839">
                  <a:moveTo>
                    <a:pt x="3801236" y="8255"/>
                  </a:moveTo>
                  <a:lnTo>
                    <a:pt x="4040885" y="8255"/>
                  </a:lnTo>
                  <a:lnTo>
                    <a:pt x="4047362" y="8255"/>
                  </a:lnTo>
                  <a:lnTo>
                    <a:pt x="4050537" y="12954"/>
                  </a:lnTo>
                  <a:lnTo>
                    <a:pt x="4050537" y="22351"/>
                  </a:lnTo>
                  <a:lnTo>
                    <a:pt x="4050537" y="23875"/>
                  </a:lnTo>
                  <a:lnTo>
                    <a:pt x="4050410" y="26415"/>
                  </a:lnTo>
                  <a:lnTo>
                    <a:pt x="4050029" y="30225"/>
                  </a:lnTo>
                  <a:lnTo>
                    <a:pt x="4049649" y="33909"/>
                  </a:lnTo>
                  <a:lnTo>
                    <a:pt x="4049140" y="38100"/>
                  </a:lnTo>
                  <a:lnTo>
                    <a:pt x="4048379" y="42672"/>
                  </a:lnTo>
                  <a:lnTo>
                    <a:pt x="4047617" y="47244"/>
                  </a:lnTo>
                  <a:lnTo>
                    <a:pt x="4046601" y="52070"/>
                  </a:lnTo>
                  <a:lnTo>
                    <a:pt x="4045330" y="57023"/>
                  </a:lnTo>
                  <a:lnTo>
                    <a:pt x="4044060" y="61975"/>
                  </a:lnTo>
                  <a:lnTo>
                    <a:pt x="4028567" y="84836"/>
                  </a:lnTo>
                  <a:lnTo>
                    <a:pt x="4025646" y="84836"/>
                  </a:lnTo>
                  <a:lnTo>
                    <a:pt x="3853687" y="84836"/>
                  </a:lnTo>
                  <a:lnTo>
                    <a:pt x="3829938" y="202437"/>
                  </a:lnTo>
                  <a:lnTo>
                    <a:pt x="3975734" y="202437"/>
                  </a:lnTo>
                  <a:lnTo>
                    <a:pt x="3979290" y="202437"/>
                  </a:lnTo>
                  <a:lnTo>
                    <a:pt x="3981704" y="203708"/>
                  </a:lnTo>
                  <a:lnTo>
                    <a:pt x="3983228" y="206248"/>
                  </a:lnTo>
                  <a:lnTo>
                    <a:pt x="3984752" y="208661"/>
                  </a:lnTo>
                  <a:lnTo>
                    <a:pt x="3985513" y="212089"/>
                  </a:lnTo>
                  <a:lnTo>
                    <a:pt x="3985513" y="216662"/>
                  </a:lnTo>
                  <a:lnTo>
                    <a:pt x="3985513" y="218312"/>
                  </a:lnTo>
                  <a:lnTo>
                    <a:pt x="3977512" y="259842"/>
                  </a:lnTo>
                  <a:lnTo>
                    <a:pt x="3963924" y="277240"/>
                  </a:lnTo>
                  <a:lnTo>
                    <a:pt x="3960876" y="277240"/>
                  </a:lnTo>
                  <a:lnTo>
                    <a:pt x="3815460" y="277240"/>
                  </a:lnTo>
                  <a:lnTo>
                    <a:pt x="3787902" y="413004"/>
                  </a:lnTo>
                  <a:lnTo>
                    <a:pt x="3962019" y="413004"/>
                  </a:lnTo>
                  <a:lnTo>
                    <a:pt x="3964939" y="413004"/>
                  </a:lnTo>
                  <a:lnTo>
                    <a:pt x="3967226" y="414400"/>
                  </a:lnTo>
                  <a:lnTo>
                    <a:pt x="3968750" y="416940"/>
                  </a:lnTo>
                  <a:lnTo>
                    <a:pt x="3970147" y="419608"/>
                  </a:lnTo>
                  <a:lnTo>
                    <a:pt x="3970908" y="423290"/>
                  </a:lnTo>
                  <a:lnTo>
                    <a:pt x="3970908" y="428371"/>
                  </a:lnTo>
                  <a:lnTo>
                    <a:pt x="3970908" y="430022"/>
                  </a:lnTo>
                  <a:lnTo>
                    <a:pt x="3970781" y="432815"/>
                  </a:lnTo>
                  <a:lnTo>
                    <a:pt x="3970528" y="436499"/>
                  </a:lnTo>
                  <a:lnTo>
                    <a:pt x="3970274" y="440182"/>
                  </a:lnTo>
                  <a:lnTo>
                    <a:pt x="3965702" y="462914"/>
                  </a:lnTo>
                  <a:lnTo>
                    <a:pt x="3964558" y="467613"/>
                  </a:lnTo>
                  <a:lnTo>
                    <a:pt x="3949192" y="489712"/>
                  </a:lnTo>
                  <a:lnTo>
                    <a:pt x="3946017" y="489712"/>
                  </a:lnTo>
                  <a:lnTo>
                    <a:pt x="3704208" y="489712"/>
                  </a:lnTo>
                  <a:lnTo>
                    <a:pt x="3700145" y="489712"/>
                  </a:lnTo>
                  <a:lnTo>
                    <a:pt x="3696589" y="489204"/>
                  </a:lnTo>
                  <a:lnTo>
                    <a:pt x="3693414" y="488061"/>
                  </a:lnTo>
                  <a:lnTo>
                    <a:pt x="3690112" y="486918"/>
                  </a:lnTo>
                  <a:lnTo>
                    <a:pt x="3687445" y="485013"/>
                  </a:lnTo>
                  <a:lnTo>
                    <a:pt x="3685413" y="482473"/>
                  </a:lnTo>
                  <a:lnTo>
                    <a:pt x="3683254" y="479806"/>
                  </a:lnTo>
                  <a:lnTo>
                    <a:pt x="3681856" y="476631"/>
                  </a:lnTo>
                  <a:lnTo>
                    <a:pt x="3681095" y="472821"/>
                  </a:lnTo>
                  <a:lnTo>
                    <a:pt x="3680332" y="468884"/>
                  </a:lnTo>
                  <a:lnTo>
                    <a:pt x="3680459" y="464312"/>
                  </a:lnTo>
                  <a:lnTo>
                    <a:pt x="3765550" y="39115"/>
                  </a:lnTo>
                  <a:lnTo>
                    <a:pt x="3793108" y="8255"/>
                  </a:lnTo>
                  <a:lnTo>
                    <a:pt x="3801236" y="8255"/>
                  </a:lnTo>
                </a:path>
                <a:path w="6272530" h="497839">
                  <a:moveTo>
                    <a:pt x="3360801" y="8255"/>
                  </a:moveTo>
                  <a:lnTo>
                    <a:pt x="3700145" y="8255"/>
                  </a:lnTo>
                  <a:lnTo>
                    <a:pt x="3703193" y="8255"/>
                  </a:lnTo>
                  <a:lnTo>
                    <a:pt x="3705479" y="9651"/>
                  </a:lnTo>
                  <a:lnTo>
                    <a:pt x="3707003" y="12319"/>
                  </a:lnTo>
                  <a:lnTo>
                    <a:pt x="3708654" y="15112"/>
                  </a:lnTo>
                  <a:lnTo>
                    <a:pt x="3709416" y="18923"/>
                  </a:lnTo>
                  <a:lnTo>
                    <a:pt x="3709416" y="23875"/>
                  </a:lnTo>
                  <a:lnTo>
                    <a:pt x="3709416" y="25654"/>
                  </a:lnTo>
                  <a:lnTo>
                    <a:pt x="3709289" y="28448"/>
                  </a:lnTo>
                  <a:lnTo>
                    <a:pt x="3708907" y="32258"/>
                  </a:lnTo>
                  <a:lnTo>
                    <a:pt x="3708527" y="36068"/>
                  </a:lnTo>
                  <a:lnTo>
                    <a:pt x="3707892" y="40386"/>
                  </a:lnTo>
                  <a:lnTo>
                    <a:pt x="3707003" y="45085"/>
                  </a:lnTo>
                  <a:lnTo>
                    <a:pt x="3706114" y="49784"/>
                  </a:lnTo>
                  <a:lnTo>
                    <a:pt x="3705098" y="54737"/>
                  </a:lnTo>
                  <a:lnTo>
                    <a:pt x="3692144" y="84200"/>
                  </a:lnTo>
                  <a:lnTo>
                    <a:pt x="3689604" y="86868"/>
                  </a:lnTo>
                  <a:lnTo>
                    <a:pt x="3686809" y="88264"/>
                  </a:lnTo>
                  <a:lnTo>
                    <a:pt x="3683762" y="88264"/>
                  </a:lnTo>
                  <a:lnTo>
                    <a:pt x="3562857" y="88264"/>
                  </a:lnTo>
                  <a:lnTo>
                    <a:pt x="3485515" y="476250"/>
                  </a:lnTo>
                  <a:lnTo>
                    <a:pt x="3484753" y="478789"/>
                  </a:lnTo>
                  <a:lnTo>
                    <a:pt x="3483355" y="481075"/>
                  </a:lnTo>
                  <a:lnTo>
                    <a:pt x="3481324" y="482981"/>
                  </a:lnTo>
                  <a:lnTo>
                    <a:pt x="3479419" y="485013"/>
                  </a:lnTo>
                  <a:lnTo>
                    <a:pt x="3476371" y="486663"/>
                  </a:lnTo>
                  <a:lnTo>
                    <a:pt x="3472306" y="487807"/>
                  </a:lnTo>
                  <a:lnTo>
                    <a:pt x="3468116" y="489076"/>
                  </a:lnTo>
                  <a:lnTo>
                    <a:pt x="3462908" y="490093"/>
                  </a:lnTo>
                  <a:lnTo>
                    <a:pt x="3456686" y="490855"/>
                  </a:lnTo>
                  <a:lnTo>
                    <a:pt x="3450336" y="491617"/>
                  </a:lnTo>
                  <a:lnTo>
                    <a:pt x="3442334" y="491998"/>
                  </a:lnTo>
                  <a:lnTo>
                    <a:pt x="3432682" y="491998"/>
                  </a:lnTo>
                  <a:lnTo>
                    <a:pt x="3423157" y="491998"/>
                  </a:lnTo>
                  <a:lnTo>
                    <a:pt x="3415411" y="491617"/>
                  </a:lnTo>
                  <a:lnTo>
                    <a:pt x="3409188" y="490855"/>
                  </a:lnTo>
                  <a:lnTo>
                    <a:pt x="3402965" y="490093"/>
                  </a:lnTo>
                  <a:lnTo>
                    <a:pt x="3398266" y="489076"/>
                  </a:lnTo>
                  <a:lnTo>
                    <a:pt x="3394837" y="487807"/>
                  </a:lnTo>
                  <a:lnTo>
                    <a:pt x="3391534" y="486663"/>
                  </a:lnTo>
                  <a:lnTo>
                    <a:pt x="3389249" y="485013"/>
                  </a:lnTo>
                  <a:lnTo>
                    <a:pt x="3388232" y="482981"/>
                  </a:lnTo>
                  <a:lnTo>
                    <a:pt x="3387090" y="481075"/>
                  </a:lnTo>
                  <a:lnTo>
                    <a:pt x="3386708" y="478789"/>
                  </a:lnTo>
                  <a:lnTo>
                    <a:pt x="3387217" y="476250"/>
                  </a:lnTo>
                  <a:lnTo>
                    <a:pt x="3464687" y="88264"/>
                  </a:lnTo>
                  <a:lnTo>
                    <a:pt x="3344799" y="88264"/>
                  </a:lnTo>
                  <a:lnTo>
                    <a:pt x="3341116" y="88264"/>
                  </a:lnTo>
                  <a:lnTo>
                    <a:pt x="3338576" y="86868"/>
                  </a:lnTo>
                  <a:lnTo>
                    <a:pt x="3337179" y="84200"/>
                  </a:lnTo>
                  <a:lnTo>
                    <a:pt x="3335781" y="81407"/>
                  </a:lnTo>
                  <a:lnTo>
                    <a:pt x="3335147" y="77724"/>
                  </a:lnTo>
                  <a:lnTo>
                    <a:pt x="3335147" y="73025"/>
                  </a:lnTo>
                  <a:lnTo>
                    <a:pt x="3335147" y="70993"/>
                  </a:lnTo>
                  <a:lnTo>
                    <a:pt x="3335401" y="68072"/>
                  </a:lnTo>
                  <a:lnTo>
                    <a:pt x="3335654" y="64262"/>
                  </a:lnTo>
                  <a:lnTo>
                    <a:pt x="3336036" y="60451"/>
                  </a:lnTo>
                  <a:lnTo>
                    <a:pt x="3345942" y="22351"/>
                  </a:lnTo>
                  <a:lnTo>
                    <a:pt x="3347974" y="18161"/>
                  </a:lnTo>
                  <a:lnTo>
                    <a:pt x="3350132" y="14732"/>
                  </a:lnTo>
                  <a:lnTo>
                    <a:pt x="3352673" y="12192"/>
                  </a:lnTo>
                  <a:lnTo>
                    <a:pt x="3355086" y="9525"/>
                  </a:lnTo>
                  <a:lnTo>
                    <a:pt x="3357879" y="8255"/>
                  </a:lnTo>
                  <a:lnTo>
                    <a:pt x="3360801" y="8255"/>
                  </a:lnTo>
                </a:path>
                <a:path w="6272530" h="497839">
                  <a:moveTo>
                    <a:pt x="1430908" y="8255"/>
                  </a:moveTo>
                  <a:lnTo>
                    <a:pt x="1491995" y="8255"/>
                  </a:lnTo>
                  <a:lnTo>
                    <a:pt x="1499824" y="8423"/>
                  </a:lnTo>
                  <a:lnTo>
                    <a:pt x="1538858" y="20574"/>
                  </a:lnTo>
                  <a:lnTo>
                    <a:pt x="1543812" y="25019"/>
                  </a:lnTo>
                  <a:lnTo>
                    <a:pt x="1555495" y="64008"/>
                  </a:lnTo>
                  <a:lnTo>
                    <a:pt x="1602105" y="350520"/>
                  </a:lnTo>
                  <a:lnTo>
                    <a:pt x="1603883" y="350520"/>
                  </a:lnTo>
                  <a:lnTo>
                    <a:pt x="1769109" y="64008"/>
                  </a:lnTo>
                  <a:lnTo>
                    <a:pt x="1772824" y="57009"/>
                  </a:lnTo>
                  <a:lnTo>
                    <a:pt x="1776539" y="50498"/>
                  </a:lnTo>
                  <a:lnTo>
                    <a:pt x="1800606" y="21462"/>
                  </a:lnTo>
                  <a:lnTo>
                    <a:pt x="1806702" y="16890"/>
                  </a:lnTo>
                  <a:lnTo>
                    <a:pt x="1847215" y="8255"/>
                  </a:lnTo>
                  <a:lnTo>
                    <a:pt x="1916430" y="8255"/>
                  </a:lnTo>
                  <a:lnTo>
                    <a:pt x="1922653" y="8255"/>
                  </a:lnTo>
                  <a:lnTo>
                    <a:pt x="1947926" y="30734"/>
                  </a:lnTo>
                  <a:lnTo>
                    <a:pt x="1948561" y="35560"/>
                  </a:lnTo>
                  <a:lnTo>
                    <a:pt x="1861820" y="476631"/>
                  </a:lnTo>
                  <a:lnTo>
                    <a:pt x="1858391" y="483362"/>
                  </a:lnTo>
                  <a:lnTo>
                    <a:pt x="1856994" y="485394"/>
                  </a:lnTo>
                  <a:lnTo>
                    <a:pt x="1854454" y="486918"/>
                  </a:lnTo>
                  <a:lnTo>
                    <a:pt x="1850770" y="488188"/>
                  </a:lnTo>
                  <a:lnTo>
                    <a:pt x="1847215" y="489458"/>
                  </a:lnTo>
                  <a:lnTo>
                    <a:pt x="1842262" y="490347"/>
                  </a:lnTo>
                  <a:lnTo>
                    <a:pt x="1836039" y="490982"/>
                  </a:lnTo>
                  <a:lnTo>
                    <a:pt x="1829943" y="491617"/>
                  </a:lnTo>
                  <a:lnTo>
                    <a:pt x="1822195" y="491998"/>
                  </a:lnTo>
                  <a:lnTo>
                    <a:pt x="1813052" y="491998"/>
                  </a:lnTo>
                  <a:lnTo>
                    <a:pt x="1803400" y="491998"/>
                  </a:lnTo>
                  <a:lnTo>
                    <a:pt x="1775841" y="488188"/>
                  </a:lnTo>
                  <a:lnTo>
                    <a:pt x="1772539" y="486918"/>
                  </a:lnTo>
                  <a:lnTo>
                    <a:pt x="1770507" y="485394"/>
                  </a:lnTo>
                  <a:lnTo>
                    <a:pt x="1769745" y="483362"/>
                  </a:lnTo>
                  <a:lnTo>
                    <a:pt x="1768856" y="481457"/>
                  </a:lnTo>
                  <a:lnTo>
                    <a:pt x="1768602" y="479171"/>
                  </a:lnTo>
                  <a:lnTo>
                    <a:pt x="1769109" y="476631"/>
                  </a:lnTo>
                  <a:lnTo>
                    <a:pt x="1847215" y="84836"/>
                  </a:lnTo>
                  <a:lnTo>
                    <a:pt x="1846580" y="84836"/>
                  </a:lnTo>
                  <a:lnTo>
                    <a:pt x="1628140" y="476250"/>
                  </a:lnTo>
                  <a:lnTo>
                    <a:pt x="1625092" y="482473"/>
                  </a:lnTo>
                  <a:lnTo>
                    <a:pt x="1619377" y="486663"/>
                  </a:lnTo>
                  <a:lnTo>
                    <a:pt x="1574545" y="491998"/>
                  </a:lnTo>
                  <a:lnTo>
                    <a:pt x="1563304" y="491716"/>
                  </a:lnTo>
                  <a:lnTo>
                    <a:pt x="1528826" y="477012"/>
                  </a:lnTo>
                  <a:lnTo>
                    <a:pt x="1472183" y="84582"/>
                  </a:lnTo>
                  <a:lnTo>
                    <a:pt x="1471421" y="84582"/>
                  </a:lnTo>
                  <a:lnTo>
                    <a:pt x="1392936" y="476631"/>
                  </a:lnTo>
                  <a:lnTo>
                    <a:pt x="1392428" y="479171"/>
                  </a:lnTo>
                  <a:lnTo>
                    <a:pt x="1391412" y="481457"/>
                  </a:lnTo>
                  <a:lnTo>
                    <a:pt x="1389761" y="483362"/>
                  </a:lnTo>
                  <a:lnTo>
                    <a:pt x="1388237" y="485394"/>
                  </a:lnTo>
                  <a:lnTo>
                    <a:pt x="1385570" y="486918"/>
                  </a:lnTo>
                  <a:lnTo>
                    <a:pt x="1353693" y="491998"/>
                  </a:lnTo>
                  <a:lnTo>
                    <a:pt x="1344168" y="491998"/>
                  </a:lnTo>
                  <a:lnTo>
                    <a:pt x="1334770" y="491998"/>
                  </a:lnTo>
                  <a:lnTo>
                    <a:pt x="1301115" y="483362"/>
                  </a:lnTo>
                  <a:lnTo>
                    <a:pt x="1300099" y="481457"/>
                  </a:lnTo>
                  <a:lnTo>
                    <a:pt x="1299971" y="479171"/>
                  </a:lnTo>
                  <a:lnTo>
                    <a:pt x="1300733" y="476631"/>
                  </a:lnTo>
                  <a:lnTo>
                    <a:pt x="1386205" y="47625"/>
                  </a:lnTo>
                  <a:lnTo>
                    <a:pt x="1387475" y="41529"/>
                  </a:lnTo>
                  <a:lnTo>
                    <a:pt x="1389380" y="35940"/>
                  </a:lnTo>
                  <a:lnTo>
                    <a:pt x="1392046" y="30987"/>
                  </a:lnTo>
                  <a:lnTo>
                    <a:pt x="1394587" y="26035"/>
                  </a:lnTo>
                  <a:lnTo>
                    <a:pt x="1397889" y="21844"/>
                  </a:lnTo>
                  <a:lnTo>
                    <a:pt x="1401699" y="18542"/>
                  </a:lnTo>
                  <a:lnTo>
                    <a:pt x="1405508" y="15112"/>
                  </a:lnTo>
                  <a:lnTo>
                    <a:pt x="1409954" y="12573"/>
                  </a:lnTo>
                  <a:lnTo>
                    <a:pt x="1414907" y="10795"/>
                  </a:lnTo>
                  <a:lnTo>
                    <a:pt x="1419859" y="9144"/>
                  </a:lnTo>
                  <a:lnTo>
                    <a:pt x="1425194" y="8255"/>
                  </a:lnTo>
                  <a:lnTo>
                    <a:pt x="1430908" y="8255"/>
                  </a:lnTo>
                </a:path>
                <a:path w="6272530" h="497839">
                  <a:moveTo>
                    <a:pt x="1051941" y="8255"/>
                  </a:moveTo>
                  <a:lnTo>
                    <a:pt x="1291590" y="8255"/>
                  </a:lnTo>
                  <a:lnTo>
                    <a:pt x="1298067" y="8255"/>
                  </a:lnTo>
                  <a:lnTo>
                    <a:pt x="1301242" y="12954"/>
                  </a:lnTo>
                  <a:lnTo>
                    <a:pt x="1301242" y="22351"/>
                  </a:lnTo>
                  <a:lnTo>
                    <a:pt x="1301242" y="23875"/>
                  </a:lnTo>
                  <a:lnTo>
                    <a:pt x="1301115" y="26415"/>
                  </a:lnTo>
                  <a:lnTo>
                    <a:pt x="1300733" y="30225"/>
                  </a:lnTo>
                  <a:lnTo>
                    <a:pt x="1300353" y="33909"/>
                  </a:lnTo>
                  <a:lnTo>
                    <a:pt x="1299845" y="38100"/>
                  </a:lnTo>
                  <a:lnTo>
                    <a:pt x="1299083" y="42672"/>
                  </a:lnTo>
                  <a:lnTo>
                    <a:pt x="1298320" y="47244"/>
                  </a:lnTo>
                  <a:lnTo>
                    <a:pt x="1297305" y="52070"/>
                  </a:lnTo>
                  <a:lnTo>
                    <a:pt x="1296034" y="57023"/>
                  </a:lnTo>
                  <a:lnTo>
                    <a:pt x="1294765" y="61975"/>
                  </a:lnTo>
                  <a:lnTo>
                    <a:pt x="1279270" y="84836"/>
                  </a:lnTo>
                  <a:lnTo>
                    <a:pt x="1276350" y="84836"/>
                  </a:lnTo>
                  <a:lnTo>
                    <a:pt x="1104392" y="84836"/>
                  </a:lnTo>
                  <a:lnTo>
                    <a:pt x="1080643" y="202437"/>
                  </a:lnTo>
                  <a:lnTo>
                    <a:pt x="1226439" y="202437"/>
                  </a:lnTo>
                  <a:lnTo>
                    <a:pt x="1229995" y="202437"/>
                  </a:lnTo>
                  <a:lnTo>
                    <a:pt x="1232408" y="203708"/>
                  </a:lnTo>
                  <a:lnTo>
                    <a:pt x="1233932" y="206248"/>
                  </a:lnTo>
                  <a:lnTo>
                    <a:pt x="1235456" y="208661"/>
                  </a:lnTo>
                  <a:lnTo>
                    <a:pt x="1236218" y="212089"/>
                  </a:lnTo>
                  <a:lnTo>
                    <a:pt x="1236218" y="216662"/>
                  </a:lnTo>
                  <a:lnTo>
                    <a:pt x="1236218" y="218312"/>
                  </a:lnTo>
                  <a:lnTo>
                    <a:pt x="1228217" y="259842"/>
                  </a:lnTo>
                  <a:lnTo>
                    <a:pt x="1214628" y="277240"/>
                  </a:lnTo>
                  <a:lnTo>
                    <a:pt x="1211580" y="277240"/>
                  </a:lnTo>
                  <a:lnTo>
                    <a:pt x="1066165" y="277240"/>
                  </a:lnTo>
                  <a:lnTo>
                    <a:pt x="1038606" y="413004"/>
                  </a:lnTo>
                  <a:lnTo>
                    <a:pt x="1212723" y="413004"/>
                  </a:lnTo>
                  <a:lnTo>
                    <a:pt x="1215644" y="413004"/>
                  </a:lnTo>
                  <a:lnTo>
                    <a:pt x="1217930" y="414400"/>
                  </a:lnTo>
                  <a:lnTo>
                    <a:pt x="1219454" y="416940"/>
                  </a:lnTo>
                  <a:lnTo>
                    <a:pt x="1220851" y="419608"/>
                  </a:lnTo>
                  <a:lnTo>
                    <a:pt x="1221613" y="423290"/>
                  </a:lnTo>
                  <a:lnTo>
                    <a:pt x="1221613" y="428371"/>
                  </a:lnTo>
                  <a:lnTo>
                    <a:pt x="1221613" y="430022"/>
                  </a:lnTo>
                  <a:lnTo>
                    <a:pt x="1221486" y="432815"/>
                  </a:lnTo>
                  <a:lnTo>
                    <a:pt x="1221232" y="436499"/>
                  </a:lnTo>
                  <a:lnTo>
                    <a:pt x="1220978" y="440182"/>
                  </a:lnTo>
                  <a:lnTo>
                    <a:pt x="1220470" y="444373"/>
                  </a:lnTo>
                  <a:lnTo>
                    <a:pt x="1219581" y="448945"/>
                  </a:lnTo>
                  <a:lnTo>
                    <a:pt x="1218692" y="453517"/>
                  </a:lnTo>
                  <a:lnTo>
                    <a:pt x="1217676" y="458215"/>
                  </a:lnTo>
                  <a:lnTo>
                    <a:pt x="1216406" y="462914"/>
                  </a:lnTo>
                  <a:lnTo>
                    <a:pt x="1215263" y="467613"/>
                  </a:lnTo>
                  <a:lnTo>
                    <a:pt x="1199895" y="489712"/>
                  </a:lnTo>
                  <a:lnTo>
                    <a:pt x="1196720" y="489712"/>
                  </a:lnTo>
                  <a:lnTo>
                    <a:pt x="954913" y="489712"/>
                  </a:lnTo>
                  <a:lnTo>
                    <a:pt x="950849" y="489712"/>
                  </a:lnTo>
                  <a:lnTo>
                    <a:pt x="947293" y="489204"/>
                  </a:lnTo>
                  <a:lnTo>
                    <a:pt x="944118" y="488061"/>
                  </a:lnTo>
                  <a:lnTo>
                    <a:pt x="940816" y="486918"/>
                  </a:lnTo>
                  <a:lnTo>
                    <a:pt x="938149" y="485013"/>
                  </a:lnTo>
                  <a:lnTo>
                    <a:pt x="936117" y="482473"/>
                  </a:lnTo>
                  <a:lnTo>
                    <a:pt x="933957" y="479806"/>
                  </a:lnTo>
                  <a:lnTo>
                    <a:pt x="932561" y="476631"/>
                  </a:lnTo>
                  <a:lnTo>
                    <a:pt x="931799" y="472821"/>
                  </a:lnTo>
                  <a:lnTo>
                    <a:pt x="931037" y="468884"/>
                  </a:lnTo>
                  <a:lnTo>
                    <a:pt x="931164" y="464312"/>
                  </a:lnTo>
                  <a:lnTo>
                    <a:pt x="1016254" y="39115"/>
                  </a:lnTo>
                  <a:lnTo>
                    <a:pt x="1043813" y="8255"/>
                  </a:lnTo>
                  <a:lnTo>
                    <a:pt x="1051941" y="8255"/>
                  </a:lnTo>
                </a:path>
                <a:path w="6272530" h="497839">
                  <a:moveTo>
                    <a:pt x="611505" y="8255"/>
                  </a:moveTo>
                  <a:lnTo>
                    <a:pt x="950849" y="8255"/>
                  </a:lnTo>
                  <a:lnTo>
                    <a:pt x="953896" y="8255"/>
                  </a:lnTo>
                  <a:lnTo>
                    <a:pt x="956182" y="9651"/>
                  </a:lnTo>
                  <a:lnTo>
                    <a:pt x="957707" y="12319"/>
                  </a:lnTo>
                  <a:lnTo>
                    <a:pt x="959357" y="15112"/>
                  </a:lnTo>
                  <a:lnTo>
                    <a:pt x="960119" y="18923"/>
                  </a:lnTo>
                  <a:lnTo>
                    <a:pt x="960119" y="23875"/>
                  </a:lnTo>
                  <a:lnTo>
                    <a:pt x="960119" y="25654"/>
                  </a:lnTo>
                  <a:lnTo>
                    <a:pt x="959993" y="28448"/>
                  </a:lnTo>
                  <a:lnTo>
                    <a:pt x="959612" y="32258"/>
                  </a:lnTo>
                  <a:lnTo>
                    <a:pt x="959231" y="36068"/>
                  </a:lnTo>
                  <a:lnTo>
                    <a:pt x="958595" y="40386"/>
                  </a:lnTo>
                  <a:lnTo>
                    <a:pt x="957707" y="45085"/>
                  </a:lnTo>
                  <a:lnTo>
                    <a:pt x="956818" y="49784"/>
                  </a:lnTo>
                  <a:lnTo>
                    <a:pt x="942848" y="84200"/>
                  </a:lnTo>
                  <a:lnTo>
                    <a:pt x="940307" y="86868"/>
                  </a:lnTo>
                  <a:lnTo>
                    <a:pt x="937514" y="88264"/>
                  </a:lnTo>
                  <a:lnTo>
                    <a:pt x="934466" y="88264"/>
                  </a:lnTo>
                  <a:lnTo>
                    <a:pt x="813562" y="88264"/>
                  </a:lnTo>
                  <a:lnTo>
                    <a:pt x="736219" y="476250"/>
                  </a:lnTo>
                  <a:lnTo>
                    <a:pt x="735457" y="478789"/>
                  </a:lnTo>
                  <a:lnTo>
                    <a:pt x="734059" y="481075"/>
                  </a:lnTo>
                  <a:lnTo>
                    <a:pt x="732028" y="482981"/>
                  </a:lnTo>
                  <a:lnTo>
                    <a:pt x="730123" y="485013"/>
                  </a:lnTo>
                  <a:lnTo>
                    <a:pt x="727075" y="486663"/>
                  </a:lnTo>
                  <a:lnTo>
                    <a:pt x="723011" y="487807"/>
                  </a:lnTo>
                  <a:lnTo>
                    <a:pt x="718819" y="489076"/>
                  </a:lnTo>
                  <a:lnTo>
                    <a:pt x="713613" y="490093"/>
                  </a:lnTo>
                  <a:lnTo>
                    <a:pt x="707390" y="490855"/>
                  </a:lnTo>
                  <a:lnTo>
                    <a:pt x="701040" y="491617"/>
                  </a:lnTo>
                  <a:lnTo>
                    <a:pt x="693039" y="491998"/>
                  </a:lnTo>
                  <a:lnTo>
                    <a:pt x="683387" y="491998"/>
                  </a:lnTo>
                  <a:lnTo>
                    <a:pt x="673862" y="491998"/>
                  </a:lnTo>
                  <a:lnTo>
                    <a:pt x="666115" y="491617"/>
                  </a:lnTo>
                  <a:lnTo>
                    <a:pt x="659892" y="490855"/>
                  </a:lnTo>
                  <a:lnTo>
                    <a:pt x="653669" y="490093"/>
                  </a:lnTo>
                  <a:lnTo>
                    <a:pt x="648969" y="489076"/>
                  </a:lnTo>
                  <a:lnTo>
                    <a:pt x="645541" y="487807"/>
                  </a:lnTo>
                  <a:lnTo>
                    <a:pt x="642239" y="486663"/>
                  </a:lnTo>
                  <a:lnTo>
                    <a:pt x="639953" y="485013"/>
                  </a:lnTo>
                  <a:lnTo>
                    <a:pt x="638937" y="482981"/>
                  </a:lnTo>
                  <a:lnTo>
                    <a:pt x="637794" y="481075"/>
                  </a:lnTo>
                  <a:lnTo>
                    <a:pt x="637413" y="478789"/>
                  </a:lnTo>
                  <a:lnTo>
                    <a:pt x="637920" y="476250"/>
                  </a:lnTo>
                  <a:lnTo>
                    <a:pt x="715391" y="88264"/>
                  </a:lnTo>
                  <a:lnTo>
                    <a:pt x="595503" y="88264"/>
                  </a:lnTo>
                  <a:lnTo>
                    <a:pt x="591819" y="88264"/>
                  </a:lnTo>
                  <a:lnTo>
                    <a:pt x="589280" y="86868"/>
                  </a:lnTo>
                  <a:lnTo>
                    <a:pt x="587882" y="84200"/>
                  </a:lnTo>
                  <a:lnTo>
                    <a:pt x="586486" y="81407"/>
                  </a:lnTo>
                  <a:lnTo>
                    <a:pt x="585851" y="77724"/>
                  </a:lnTo>
                  <a:lnTo>
                    <a:pt x="585851" y="73025"/>
                  </a:lnTo>
                  <a:lnTo>
                    <a:pt x="585851" y="70993"/>
                  </a:lnTo>
                  <a:lnTo>
                    <a:pt x="586105" y="68072"/>
                  </a:lnTo>
                  <a:lnTo>
                    <a:pt x="586358" y="64262"/>
                  </a:lnTo>
                  <a:lnTo>
                    <a:pt x="586740" y="60451"/>
                  </a:lnTo>
                  <a:lnTo>
                    <a:pt x="587375" y="56007"/>
                  </a:lnTo>
                  <a:lnTo>
                    <a:pt x="588264" y="51181"/>
                  </a:lnTo>
                  <a:lnTo>
                    <a:pt x="589153" y="46355"/>
                  </a:lnTo>
                  <a:lnTo>
                    <a:pt x="603377" y="12192"/>
                  </a:lnTo>
                  <a:lnTo>
                    <a:pt x="605790" y="9525"/>
                  </a:lnTo>
                  <a:lnTo>
                    <a:pt x="608583" y="8255"/>
                  </a:lnTo>
                  <a:lnTo>
                    <a:pt x="611505" y="8255"/>
                  </a:lnTo>
                </a:path>
                <a:path w="6272530" h="497839">
                  <a:moveTo>
                    <a:pt x="3244977" y="6731"/>
                  </a:moveTo>
                  <a:lnTo>
                    <a:pt x="3253613" y="6731"/>
                  </a:lnTo>
                  <a:lnTo>
                    <a:pt x="3260852" y="7112"/>
                  </a:lnTo>
                  <a:lnTo>
                    <a:pt x="3266567" y="7747"/>
                  </a:lnTo>
                  <a:lnTo>
                    <a:pt x="3272154" y="8255"/>
                  </a:lnTo>
                  <a:lnTo>
                    <a:pt x="3276600" y="9144"/>
                  </a:lnTo>
                  <a:lnTo>
                    <a:pt x="3279521" y="10287"/>
                  </a:lnTo>
                  <a:lnTo>
                    <a:pt x="3282569" y="11430"/>
                  </a:lnTo>
                  <a:lnTo>
                    <a:pt x="3284474" y="12954"/>
                  </a:lnTo>
                  <a:lnTo>
                    <a:pt x="3285490" y="14732"/>
                  </a:lnTo>
                  <a:lnTo>
                    <a:pt x="3286505" y="16637"/>
                  </a:lnTo>
                  <a:lnTo>
                    <a:pt x="3286759" y="18796"/>
                  </a:lnTo>
                  <a:lnTo>
                    <a:pt x="3286252" y="21209"/>
                  </a:lnTo>
                  <a:lnTo>
                    <a:pt x="3199130" y="455422"/>
                  </a:lnTo>
                  <a:lnTo>
                    <a:pt x="3183382" y="481838"/>
                  </a:lnTo>
                  <a:lnTo>
                    <a:pt x="3179445" y="484886"/>
                  </a:lnTo>
                  <a:lnTo>
                    <a:pt x="3175254" y="487045"/>
                  </a:lnTo>
                  <a:lnTo>
                    <a:pt x="3170682" y="488442"/>
                  </a:lnTo>
                  <a:lnTo>
                    <a:pt x="3166110" y="489712"/>
                  </a:lnTo>
                  <a:lnTo>
                    <a:pt x="3161284" y="490474"/>
                  </a:lnTo>
                  <a:lnTo>
                    <a:pt x="3156331" y="490474"/>
                  </a:lnTo>
                  <a:lnTo>
                    <a:pt x="3114675" y="490474"/>
                  </a:lnTo>
                  <a:lnTo>
                    <a:pt x="3105785" y="490474"/>
                  </a:lnTo>
                  <a:lnTo>
                    <a:pt x="3098419" y="489585"/>
                  </a:lnTo>
                  <a:lnTo>
                    <a:pt x="3092704" y="487807"/>
                  </a:lnTo>
                  <a:lnTo>
                    <a:pt x="3086989" y="486156"/>
                  </a:lnTo>
                  <a:lnTo>
                    <a:pt x="3082163" y="482981"/>
                  </a:lnTo>
                  <a:lnTo>
                    <a:pt x="3078099" y="478536"/>
                  </a:lnTo>
                  <a:lnTo>
                    <a:pt x="3073908" y="474090"/>
                  </a:lnTo>
                  <a:lnTo>
                    <a:pt x="3057017" y="430911"/>
                  </a:lnTo>
                  <a:lnTo>
                    <a:pt x="2986024" y="215900"/>
                  </a:lnTo>
                  <a:lnTo>
                    <a:pt x="2974433" y="178252"/>
                  </a:lnTo>
                  <a:lnTo>
                    <a:pt x="2964164" y="140430"/>
                  </a:lnTo>
                  <a:lnTo>
                    <a:pt x="2957703" y="115443"/>
                  </a:lnTo>
                  <a:lnTo>
                    <a:pt x="2956941" y="115443"/>
                  </a:lnTo>
                  <a:lnTo>
                    <a:pt x="2950761" y="158966"/>
                  </a:lnTo>
                  <a:lnTo>
                    <a:pt x="2943272" y="201802"/>
                  </a:lnTo>
                  <a:lnTo>
                    <a:pt x="2937637" y="230377"/>
                  </a:lnTo>
                  <a:lnTo>
                    <a:pt x="2888488" y="476250"/>
                  </a:lnTo>
                  <a:lnTo>
                    <a:pt x="2887980" y="478789"/>
                  </a:lnTo>
                  <a:lnTo>
                    <a:pt x="2886837" y="481075"/>
                  </a:lnTo>
                  <a:lnTo>
                    <a:pt x="2884932" y="482981"/>
                  </a:lnTo>
                  <a:lnTo>
                    <a:pt x="2883154" y="485013"/>
                  </a:lnTo>
                  <a:lnTo>
                    <a:pt x="2880360" y="486663"/>
                  </a:lnTo>
                  <a:lnTo>
                    <a:pt x="2876550" y="487807"/>
                  </a:lnTo>
                  <a:lnTo>
                    <a:pt x="2872867" y="489076"/>
                  </a:lnTo>
                  <a:lnTo>
                    <a:pt x="2868041" y="490093"/>
                  </a:lnTo>
                  <a:lnTo>
                    <a:pt x="2862199" y="490855"/>
                  </a:lnTo>
                  <a:lnTo>
                    <a:pt x="2856484" y="491617"/>
                  </a:lnTo>
                  <a:lnTo>
                    <a:pt x="2849118" y="491998"/>
                  </a:lnTo>
                  <a:lnTo>
                    <a:pt x="2840482" y="491998"/>
                  </a:lnTo>
                  <a:lnTo>
                    <a:pt x="2831846" y="491998"/>
                  </a:lnTo>
                  <a:lnTo>
                    <a:pt x="2824734" y="491617"/>
                  </a:lnTo>
                  <a:lnTo>
                    <a:pt x="2819146" y="490855"/>
                  </a:lnTo>
                  <a:lnTo>
                    <a:pt x="2813558" y="490093"/>
                  </a:lnTo>
                  <a:lnTo>
                    <a:pt x="2809240" y="489076"/>
                  </a:lnTo>
                  <a:lnTo>
                    <a:pt x="2806319" y="487807"/>
                  </a:lnTo>
                  <a:lnTo>
                    <a:pt x="2803271" y="486663"/>
                  </a:lnTo>
                  <a:lnTo>
                    <a:pt x="2801366" y="485013"/>
                  </a:lnTo>
                  <a:lnTo>
                    <a:pt x="2800477" y="482981"/>
                  </a:lnTo>
                  <a:lnTo>
                    <a:pt x="2799588" y="481075"/>
                  </a:lnTo>
                  <a:lnTo>
                    <a:pt x="2799588" y="478789"/>
                  </a:lnTo>
                  <a:lnTo>
                    <a:pt x="2800350" y="476250"/>
                  </a:lnTo>
                  <a:lnTo>
                    <a:pt x="2886964" y="43180"/>
                  </a:lnTo>
                  <a:lnTo>
                    <a:pt x="2914888" y="10445"/>
                  </a:lnTo>
                  <a:lnTo>
                    <a:pt x="2929001" y="8255"/>
                  </a:lnTo>
                  <a:lnTo>
                    <a:pt x="2980055" y="8255"/>
                  </a:lnTo>
                  <a:lnTo>
                    <a:pt x="2988183" y="8255"/>
                  </a:lnTo>
                  <a:lnTo>
                    <a:pt x="3015869" y="19938"/>
                  </a:lnTo>
                  <a:lnTo>
                    <a:pt x="3020060" y="24002"/>
                  </a:lnTo>
                  <a:lnTo>
                    <a:pt x="3023616" y="29337"/>
                  </a:lnTo>
                  <a:lnTo>
                    <a:pt x="3026664" y="35813"/>
                  </a:lnTo>
                  <a:lnTo>
                    <a:pt x="3029839" y="42290"/>
                  </a:lnTo>
                  <a:lnTo>
                    <a:pt x="3032760" y="50164"/>
                  </a:lnTo>
                  <a:lnTo>
                    <a:pt x="3035427" y="59562"/>
                  </a:lnTo>
                  <a:lnTo>
                    <a:pt x="3107309" y="276479"/>
                  </a:lnTo>
                  <a:lnTo>
                    <a:pt x="3120136" y="317754"/>
                  </a:lnTo>
                  <a:lnTo>
                    <a:pt x="3123039" y="328021"/>
                  </a:lnTo>
                  <a:lnTo>
                    <a:pt x="3126025" y="338264"/>
                  </a:lnTo>
                  <a:lnTo>
                    <a:pt x="3129083" y="348507"/>
                  </a:lnTo>
                  <a:lnTo>
                    <a:pt x="3132201" y="358775"/>
                  </a:lnTo>
                  <a:lnTo>
                    <a:pt x="3132963" y="358775"/>
                  </a:lnTo>
                  <a:lnTo>
                    <a:pt x="3135034" y="345249"/>
                  </a:lnTo>
                  <a:lnTo>
                    <a:pt x="3137249" y="331533"/>
                  </a:lnTo>
                  <a:lnTo>
                    <a:pt x="3139606" y="317627"/>
                  </a:lnTo>
                  <a:lnTo>
                    <a:pt x="3142107" y="303530"/>
                  </a:lnTo>
                  <a:lnTo>
                    <a:pt x="3144605" y="289361"/>
                  </a:lnTo>
                  <a:lnTo>
                    <a:pt x="3152267" y="248285"/>
                  </a:lnTo>
                  <a:lnTo>
                    <a:pt x="3197987" y="21209"/>
                  </a:lnTo>
                  <a:lnTo>
                    <a:pt x="3223387" y="7747"/>
                  </a:lnTo>
                  <a:lnTo>
                    <a:pt x="3229102" y="7112"/>
                  </a:lnTo>
                  <a:lnTo>
                    <a:pt x="3236214" y="6731"/>
                  </a:lnTo>
                  <a:lnTo>
                    <a:pt x="3244977" y="6731"/>
                  </a:lnTo>
                </a:path>
                <a:path w="6272530" h="497839">
                  <a:moveTo>
                    <a:pt x="5222367" y="5969"/>
                  </a:moveTo>
                  <a:lnTo>
                    <a:pt x="5265674" y="6985"/>
                  </a:lnTo>
                  <a:lnTo>
                    <a:pt x="5286375" y="15367"/>
                  </a:lnTo>
                  <a:lnTo>
                    <a:pt x="5287899" y="18034"/>
                  </a:lnTo>
                  <a:lnTo>
                    <a:pt x="5288787" y="21717"/>
                  </a:lnTo>
                  <a:lnTo>
                    <a:pt x="5289296" y="26415"/>
                  </a:lnTo>
                  <a:lnTo>
                    <a:pt x="5352160" y="453263"/>
                  </a:lnTo>
                  <a:lnTo>
                    <a:pt x="5353431" y="462152"/>
                  </a:lnTo>
                  <a:lnTo>
                    <a:pt x="5354065" y="469264"/>
                  </a:lnTo>
                  <a:lnTo>
                    <a:pt x="5353938" y="474472"/>
                  </a:lnTo>
                  <a:lnTo>
                    <a:pt x="5353811" y="479679"/>
                  </a:lnTo>
                  <a:lnTo>
                    <a:pt x="5352033" y="483615"/>
                  </a:lnTo>
                  <a:lnTo>
                    <a:pt x="5348732" y="486156"/>
                  </a:lnTo>
                  <a:lnTo>
                    <a:pt x="5345303" y="488823"/>
                  </a:lnTo>
                  <a:lnTo>
                    <a:pt x="5300472" y="491998"/>
                  </a:lnTo>
                  <a:lnTo>
                    <a:pt x="5291074" y="491998"/>
                  </a:lnTo>
                  <a:lnTo>
                    <a:pt x="5254752" y="476631"/>
                  </a:lnTo>
                  <a:lnTo>
                    <a:pt x="5241671" y="379984"/>
                  </a:lnTo>
                  <a:lnTo>
                    <a:pt x="5060823" y="379984"/>
                  </a:lnTo>
                  <a:lnTo>
                    <a:pt x="5011038" y="474472"/>
                  </a:lnTo>
                  <a:lnTo>
                    <a:pt x="5009260" y="477900"/>
                  </a:lnTo>
                  <a:lnTo>
                    <a:pt x="5007356" y="480822"/>
                  </a:lnTo>
                  <a:lnTo>
                    <a:pt x="4966509" y="491807"/>
                  </a:lnTo>
                  <a:lnTo>
                    <a:pt x="4951857" y="491998"/>
                  </a:lnTo>
                  <a:lnTo>
                    <a:pt x="4943762" y="491926"/>
                  </a:lnTo>
                  <a:lnTo>
                    <a:pt x="4912613" y="485394"/>
                  </a:lnTo>
                  <a:lnTo>
                    <a:pt x="4910455" y="482600"/>
                  </a:lnTo>
                  <a:lnTo>
                    <a:pt x="4910201" y="478536"/>
                  </a:lnTo>
                  <a:lnTo>
                    <a:pt x="4911852" y="473329"/>
                  </a:lnTo>
                  <a:lnTo>
                    <a:pt x="4913503" y="468122"/>
                  </a:lnTo>
                  <a:lnTo>
                    <a:pt x="5155057" y="25400"/>
                  </a:lnTo>
                  <a:lnTo>
                    <a:pt x="5191633" y="6604"/>
                  </a:lnTo>
                  <a:lnTo>
                    <a:pt x="5213314" y="6014"/>
                  </a:lnTo>
                  <a:lnTo>
                    <a:pt x="5222367" y="5969"/>
                  </a:lnTo>
                </a:path>
                <a:path w="6272530" h="497839">
                  <a:moveTo>
                    <a:pt x="2740914" y="5969"/>
                  </a:moveTo>
                  <a:lnTo>
                    <a:pt x="2750312" y="5969"/>
                  </a:lnTo>
                  <a:lnTo>
                    <a:pt x="2758059" y="6350"/>
                  </a:lnTo>
                  <a:lnTo>
                    <a:pt x="2764155" y="6985"/>
                  </a:lnTo>
                  <a:lnTo>
                    <a:pt x="2770251" y="7620"/>
                  </a:lnTo>
                  <a:lnTo>
                    <a:pt x="2775077" y="8509"/>
                  </a:lnTo>
                  <a:lnTo>
                    <a:pt x="2778633" y="9779"/>
                  </a:lnTo>
                  <a:lnTo>
                    <a:pt x="2782189" y="10922"/>
                  </a:lnTo>
                  <a:lnTo>
                    <a:pt x="2784602" y="12573"/>
                  </a:lnTo>
                  <a:lnTo>
                    <a:pt x="2785745" y="14605"/>
                  </a:lnTo>
                  <a:lnTo>
                    <a:pt x="2786761" y="16510"/>
                  </a:lnTo>
                  <a:lnTo>
                    <a:pt x="2787142" y="18796"/>
                  </a:lnTo>
                  <a:lnTo>
                    <a:pt x="2786634" y="21209"/>
                  </a:lnTo>
                  <a:lnTo>
                    <a:pt x="2695829" y="476631"/>
                  </a:lnTo>
                  <a:lnTo>
                    <a:pt x="2695321" y="479171"/>
                  </a:lnTo>
                  <a:lnTo>
                    <a:pt x="2694051" y="481457"/>
                  </a:lnTo>
                  <a:lnTo>
                    <a:pt x="2692146" y="483362"/>
                  </a:lnTo>
                  <a:lnTo>
                    <a:pt x="2690114" y="485394"/>
                  </a:lnTo>
                  <a:lnTo>
                    <a:pt x="2687066" y="486918"/>
                  </a:lnTo>
                  <a:lnTo>
                    <a:pt x="2683002" y="488188"/>
                  </a:lnTo>
                  <a:lnTo>
                    <a:pt x="2678938" y="489458"/>
                  </a:lnTo>
                  <a:lnTo>
                    <a:pt x="2673604" y="490347"/>
                  </a:lnTo>
                  <a:lnTo>
                    <a:pt x="2667254" y="490982"/>
                  </a:lnTo>
                  <a:lnTo>
                    <a:pt x="2660777" y="491617"/>
                  </a:lnTo>
                  <a:lnTo>
                    <a:pt x="2652776" y="491998"/>
                  </a:lnTo>
                  <a:lnTo>
                    <a:pt x="2643378" y="491998"/>
                  </a:lnTo>
                  <a:lnTo>
                    <a:pt x="2633726" y="491998"/>
                  </a:lnTo>
                  <a:lnTo>
                    <a:pt x="2625852" y="491617"/>
                  </a:lnTo>
                  <a:lnTo>
                    <a:pt x="2619756" y="490982"/>
                  </a:lnTo>
                  <a:lnTo>
                    <a:pt x="2613660" y="490347"/>
                  </a:lnTo>
                  <a:lnTo>
                    <a:pt x="2598420" y="483362"/>
                  </a:lnTo>
                  <a:lnTo>
                    <a:pt x="2597150" y="481457"/>
                  </a:lnTo>
                  <a:lnTo>
                    <a:pt x="2596896" y="479171"/>
                  </a:lnTo>
                  <a:lnTo>
                    <a:pt x="2597658" y="476631"/>
                  </a:lnTo>
                  <a:lnTo>
                    <a:pt x="2688717" y="21209"/>
                  </a:lnTo>
                  <a:lnTo>
                    <a:pt x="2688971" y="18796"/>
                  </a:lnTo>
                  <a:lnTo>
                    <a:pt x="2690241" y="16510"/>
                  </a:lnTo>
                  <a:lnTo>
                    <a:pt x="2692273" y="14605"/>
                  </a:lnTo>
                  <a:lnTo>
                    <a:pt x="2694432" y="12573"/>
                  </a:lnTo>
                  <a:lnTo>
                    <a:pt x="2697480" y="10922"/>
                  </a:lnTo>
                  <a:lnTo>
                    <a:pt x="2701671" y="9779"/>
                  </a:lnTo>
                  <a:lnTo>
                    <a:pt x="2705735" y="8509"/>
                  </a:lnTo>
                  <a:lnTo>
                    <a:pt x="2710942" y="7620"/>
                  </a:lnTo>
                  <a:lnTo>
                    <a:pt x="2717292" y="6985"/>
                  </a:lnTo>
                  <a:lnTo>
                    <a:pt x="2723515" y="6350"/>
                  </a:lnTo>
                  <a:lnTo>
                    <a:pt x="2731389" y="5969"/>
                  </a:lnTo>
                  <a:lnTo>
                    <a:pt x="2740914" y="5969"/>
                  </a:lnTo>
                </a:path>
                <a:path w="6272530" h="497839">
                  <a:moveTo>
                    <a:pt x="2235327" y="5969"/>
                  </a:moveTo>
                  <a:lnTo>
                    <a:pt x="2278634" y="6985"/>
                  </a:lnTo>
                  <a:lnTo>
                    <a:pt x="2299335" y="15367"/>
                  </a:lnTo>
                  <a:lnTo>
                    <a:pt x="2300859" y="18034"/>
                  </a:lnTo>
                  <a:lnTo>
                    <a:pt x="2301748" y="21717"/>
                  </a:lnTo>
                  <a:lnTo>
                    <a:pt x="2302256" y="26415"/>
                  </a:lnTo>
                  <a:lnTo>
                    <a:pt x="2365121" y="453263"/>
                  </a:lnTo>
                  <a:lnTo>
                    <a:pt x="2366391" y="462152"/>
                  </a:lnTo>
                  <a:lnTo>
                    <a:pt x="2367026" y="469264"/>
                  </a:lnTo>
                  <a:lnTo>
                    <a:pt x="2366899" y="474472"/>
                  </a:lnTo>
                  <a:lnTo>
                    <a:pt x="2366772" y="479679"/>
                  </a:lnTo>
                  <a:lnTo>
                    <a:pt x="2364994" y="483615"/>
                  </a:lnTo>
                  <a:lnTo>
                    <a:pt x="2361692" y="486156"/>
                  </a:lnTo>
                  <a:lnTo>
                    <a:pt x="2358263" y="488823"/>
                  </a:lnTo>
                  <a:lnTo>
                    <a:pt x="2313432" y="491998"/>
                  </a:lnTo>
                  <a:lnTo>
                    <a:pt x="2304034" y="491998"/>
                  </a:lnTo>
                  <a:lnTo>
                    <a:pt x="2267712" y="476631"/>
                  </a:lnTo>
                  <a:lnTo>
                    <a:pt x="2254631" y="379984"/>
                  </a:lnTo>
                  <a:lnTo>
                    <a:pt x="2073783" y="379984"/>
                  </a:lnTo>
                  <a:lnTo>
                    <a:pt x="2023999" y="474472"/>
                  </a:lnTo>
                  <a:lnTo>
                    <a:pt x="2022220" y="477900"/>
                  </a:lnTo>
                  <a:lnTo>
                    <a:pt x="2020316" y="480822"/>
                  </a:lnTo>
                  <a:lnTo>
                    <a:pt x="1979469" y="491807"/>
                  </a:lnTo>
                  <a:lnTo>
                    <a:pt x="1964817" y="491998"/>
                  </a:lnTo>
                  <a:lnTo>
                    <a:pt x="1956722" y="491926"/>
                  </a:lnTo>
                  <a:lnTo>
                    <a:pt x="1925574" y="485394"/>
                  </a:lnTo>
                  <a:lnTo>
                    <a:pt x="1923415" y="482600"/>
                  </a:lnTo>
                  <a:lnTo>
                    <a:pt x="1923161" y="478536"/>
                  </a:lnTo>
                  <a:lnTo>
                    <a:pt x="1924812" y="473329"/>
                  </a:lnTo>
                  <a:lnTo>
                    <a:pt x="1926463" y="468122"/>
                  </a:lnTo>
                  <a:lnTo>
                    <a:pt x="2168017" y="25400"/>
                  </a:lnTo>
                  <a:lnTo>
                    <a:pt x="2204593" y="6604"/>
                  </a:lnTo>
                  <a:lnTo>
                    <a:pt x="2226274" y="6014"/>
                  </a:lnTo>
                  <a:lnTo>
                    <a:pt x="2235327" y="5969"/>
                  </a:lnTo>
                </a:path>
                <a:path w="6272530" h="497839">
                  <a:moveTo>
                    <a:pt x="144018" y="5969"/>
                  </a:moveTo>
                  <a:lnTo>
                    <a:pt x="153416" y="5969"/>
                  </a:lnTo>
                  <a:lnTo>
                    <a:pt x="161162" y="6350"/>
                  </a:lnTo>
                  <a:lnTo>
                    <a:pt x="167259" y="6985"/>
                  </a:lnTo>
                  <a:lnTo>
                    <a:pt x="173355" y="7620"/>
                  </a:lnTo>
                  <a:lnTo>
                    <a:pt x="178181" y="8509"/>
                  </a:lnTo>
                  <a:lnTo>
                    <a:pt x="181737" y="9779"/>
                  </a:lnTo>
                  <a:lnTo>
                    <a:pt x="185293" y="10922"/>
                  </a:lnTo>
                  <a:lnTo>
                    <a:pt x="187706" y="12573"/>
                  </a:lnTo>
                  <a:lnTo>
                    <a:pt x="188849" y="14605"/>
                  </a:lnTo>
                  <a:lnTo>
                    <a:pt x="189865" y="16510"/>
                  </a:lnTo>
                  <a:lnTo>
                    <a:pt x="190246" y="18796"/>
                  </a:lnTo>
                  <a:lnTo>
                    <a:pt x="189737" y="21209"/>
                  </a:lnTo>
                  <a:lnTo>
                    <a:pt x="98933" y="476631"/>
                  </a:lnTo>
                  <a:lnTo>
                    <a:pt x="98425" y="479171"/>
                  </a:lnTo>
                  <a:lnTo>
                    <a:pt x="97155" y="481457"/>
                  </a:lnTo>
                  <a:lnTo>
                    <a:pt x="95250" y="483362"/>
                  </a:lnTo>
                  <a:lnTo>
                    <a:pt x="93218" y="485394"/>
                  </a:lnTo>
                  <a:lnTo>
                    <a:pt x="90170" y="486918"/>
                  </a:lnTo>
                  <a:lnTo>
                    <a:pt x="86106" y="488188"/>
                  </a:lnTo>
                  <a:lnTo>
                    <a:pt x="82042" y="489458"/>
                  </a:lnTo>
                  <a:lnTo>
                    <a:pt x="76708" y="490347"/>
                  </a:lnTo>
                  <a:lnTo>
                    <a:pt x="70358" y="490982"/>
                  </a:lnTo>
                  <a:lnTo>
                    <a:pt x="63881" y="491617"/>
                  </a:lnTo>
                  <a:lnTo>
                    <a:pt x="55880" y="491998"/>
                  </a:lnTo>
                  <a:lnTo>
                    <a:pt x="46481" y="491998"/>
                  </a:lnTo>
                  <a:lnTo>
                    <a:pt x="36830" y="491998"/>
                  </a:lnTo>
                  <a:lnTo>
                    <a:pt x="28956" y="491617"/>
                  </a:lnTo>
                  <a:lnTo>
                    <a:pt x="22860" y="490982"/>
                  </a:lnTo>
                  <a:lnTo>
                    <a:pt x="16764" y="490347"/>
                  </a:lnTo>
                  <a:lnTo>
                    <a:pt x="1524" y="483362"/>
                  </a:lnTo>
                  <a:lnTo>
                    <a:pt x="254" y="481457"/>
                  </a:lnTo>
                  <a:lnTo>
                    <a:pt x="0" y="479171"/>
                  </a:lnTo>
                  <a:lnTo>
                    <a:pt x="762" y="476631"/>
                  </a:lnTo>
                  <a:lnTo>
                    <a:pt x="91821" y="21209"/>
                  </a:lnTo>
                  <a:lnTo>
                    <a:pt x="92075" y="18796"/>
                  </a:lnTo>
                  <a:lnTo>
                    <a:pt x="93345" y="16510"/>
                  </a:lnTo>
                  <a:lnTo>
                    <a:pt x="95377" y="14605"/>
                  </a:lnTo>
                  <a:lnTo>
                    <a:pt x="97536" y="12573"/>
                  </a:lnTo>
                  <a:lnTo>
                    <a:pt x="100584" y="10922"/>
                  </a:lnTo>
                  <a:lnTo>
                    <a:pt x="104775" y="9779"/>
                  </a:lnTo>
                  <a:lnTo>
                    <a:pt x="108839" y="8509"/>
                  </a:lnTo>
                  <a:lnTo>
                    <a:pt x="114046" y="7620"/>
                  </a:lnTo>
                  <a:lnTo>
                    <a:pt x="120396" y="6985"/>
                  </a:lnTo>
                  <a:lnTo>
                    <a:pt x="126618" y="6350"/>
                  </a:lnTo>
                  <a:lnTo>
                    <a:pt x="134493" y="5969"/>
                  </a:lnTo>
                  <a:lnTo>
                    <a:pt x="144018" y="5969"/>
                  </a:lnTo>
                </a:path>
                <a:path w="6272530" h="497839">
                  <a:moveTo>
                    <a:pt x="4354068" y="0"/>
                  </a:moveTo>
                  <a:lnTo>
                    <a:pt x="4393090" y="2464"/>
                  </a:lnTo>
                  <a:lnTo>
                    <a:pt x="4438826" y="11801"/>
                  </a:lnTo>
                  <a:lnTo>
                    <a:pt x="4480940" y="27939"/>
                  </a:lnTo>
                  <a:lnTo>
                    <a:pt x="4498212" y="38988"/>
                  </a:lnTo>
                  <a:lnTo>
                    <a:pt x="4501133" y="41529"/>
                  </a:lnTo>
                  <a:lnTo>
                    <a:pt x="4503038" y="44450"/>
                  </a:lnTo>
                  <a:lnTo>
                    <a:pt x="4504055" y="47625"/>
                  </a:lnTo>
                  <a:lnTo>
                    <a:pt x="4504944" y="50926"/>
                  </a:lnTo>
                  <a:lnTo>
                    <a:pt x="4505452" y="54863"/>
                  </a:lnTo>
                  <a:lnTo>
                    <a:pt x="4505452" y="59562"/>
                  </a:lnTo>
                  <a:lnTo>
                    <a:pt x="4505452" y="62102"/>
                  </a:lnTo>
                  <a:lnTo>
                    <a:pt x="4505325" y="65277"/>
                  </a:lnTo>
                  <a:lnTo>
                    <a:pt x="4504944" y="69214"/>
                  </a:lnTo>
                  <a:lnTo>
                    <a:pt x="4504562" y="73279"/>
                  </a:lnTo>
                  <a:lnTo>
                    <a:pt x="4503928" y="77470"/>
                  </a:lnTo>
                  <a:lnTo>
                    <a:pt x="4503038" y="82042"/>
                  </a:lnTo>
                  <a:lnTo>
                    <a:pt x="4502150" y="86740"/>
                  </a:lnTo>
                  <a:lnTo>
                    <a:pt x="4501133" y="91312"/>
                  </a:lnTo>
                  <a:lnTo>
                    <a:pt x="4499863" y="95885"/>
                  </a:lnTo>
                  <a:lnTo>
                    <a:pt x="4498721" y="100457"/>
                  </a:lnTo>
                  <a:lnTo>
                    <a:pt x="4497197" y="104648"/>
                  </a:lnTo>
                  <a:lnTo>
                    <a:pt x="4495419" y="108331"/>
                  </a:lnTo>
                  <a:lnTo>
                    <a:pt x="4493768" y="112013"/>
                  </a:lnTo>
                  <a:lnTo>
                    <a:pt x="4491735" y="115062"/>
                  </a:lnTo>
                  <a:lnTo>
                    <a:pt x="4489704" y="117475"/>
                  </a:lnTo>
                  <a:lnTo>
                    <a:pt x="4487545" y="119761"/>
                  </a:lnTo>
                  <a:lnTo>
                    <a:pt x="4485385" y="121031"/>
                  </a:lnTo>
                  <a:lnTo>
                    <a:pt x="4483100" y="121031"/>
                  </a:lnTo>
                  <a:lnTo>
                    <a:pt x="4479417" y="121031"/>
                  </a:lnTo>
                  <a:lnTo>
                    <a:pt x="4474209" y="118872"/>
                  </a:lnTo>
                  <a:lnTo>
                    <a:pt x="4467479" y="114681"/>
                  </a:lnTo>
                  <a:lnTo>
                    <a:pt x="4462125" y="111440"/>
                  </a:lnTo>
                  <a:lnTo>
                    <a:pt x="4423711" y="93027"/>
                  </a:lnTo>
                  <a:lnTo>
                    <a:pt x="4377229" y="81613"/>
                  </a:lnTo>
                  <a:lnTo>
                    <a:pt x="4347718" y="80010"/>
                  </a:lnTo>
                  <a:lnTo>
                    <a:pt x="4332237" y="80581"/>
                  </a:lnTo>
                  <a:lnTo>
                    <a:pt x="4289679" y="89154"/>
                  </a:lnTo>
                  <a:lnTo>
                    <a:pt x="4252692" y="106566"/>
                  </a:lnTo>
                  <a:lnTo>
                    <a:pt x="4221035" y="131270"/>
                  </a:lnTo>
                  <a:lnTo>
                    <a:pt x="4195236" y="162190"/>
                  </a:lnTo>
                  <a:lnTo>
                    <a:pt x="4175252" y="197231"/>
                  </a:lnTo>
                  <a:lnTo>
                    <a:pt x="4161500" y="235164"/>
                  </a:lnTo>
                  <a:lnTo>
                    <a:pt x="4154185" y="274462"/>
                  </a:lnTo>
                  <a:lnTo>
                    <a:pt x="4152773" y="300355"/>
                  </a:lnTo>
                  <a:lnTo>
                    <a:pt x="4153275" y="314211"/>
                  </a:lnTo>
                  <a:lnTo>
                    <a:pt x="4165449" y="360906"/>
                  </a:lnTo>
                  <a:lnTo>
                    <a:pt x="4192662" y="393449"/>
                  </a:lnTo>
                  <a:lnTo>
                    <a:pt x="4233275" y="411819"/>
                  </a:lnTo>
                  <a:lnTo>
                    <a:pt x="4271136" y="416051"/>
                  </a:lnTo>
                  <a:lnTo>
                    <a:pt x="4280183" y="415815"/>
                  </a:lnTo>
                  <a:lnTo>
                    <a:pt x="4324381" y="407685"/>
                  </a:lnTo>
                  <a:lnTo>
                    <a:pt x="4362577" y="289940"/>
                  </a:lnTo>
                  <a:lnTo>
                    <a:pt x="4271772" y="289940"/>
                  </a:lnTo>
                  <a:lnTo>
                    <a:pt x="4268851" y="289940"/>
                  </a:lnTo>
                  <a:lnTo>
                    <a:pt x="4266437" y="288671"/>
                  </a:lnTo>
                  <a:lnTo>
                    <a:pt x="4264786" y="286385"/>
                  </a:lnTo>
                  <a:lnTo>
                    <a:pt x="4263008" y="283972"/>
                  </a:lnTo>
                  <a:lnTo>
                    <a:pt x="4262120" y="280288"/>
                  </a:lnTo>
                  <a:lnTo>
                    <a:pt x="4262120" y="275082"/>
                  </a:lnTo>
                  <a:lnTo>
                    <a:pt x="4262120" y="272542"/>
                  </a:lnTo>
                  <a:lnTo>
                    <a:pt x="4270883" y="231267"/>
                  </a:lnTo>
                  <a:lnTo>
                    <a:pt x="4272787" y="227711"/>
                  </a:lnTo>
                  <a:lnTo>
                    <a:pt x="4274565" y="224282"/>
                  </a:lnTo>
                  <a:lnTo>
                    <a:pt x="4276725" y="221487"/>
                  </a:lnTo>
                  <a:lnTo>
                    <a:pt x="4278883" y="219201"/>
                  </a:lnTo>
                  <a:lnTo>
                    <a:pt x="4281170" y="216915"/>
                  </a:lnTo>
                  <a:lnTo>
                    <a:pt x="4283583" y="215900"/>
                  </a:lnTo>
                  <a:lnTo>
                    <a:pt x="4286377" y="215900"/>
                  </a:lnTo>
                  <a:lnTo>
                    <a:pt x="4448936" y="215900"/>
                  </a:lnTo>
                  <a:lnTo>
                    <a:pt x="4457064" y="215900"/>
                  </a:lnTo>
                  <a:lnTo>
                    <a:pt x="4462907" y="218567"/>
                  </a:lnTo>
                  <a:lnTo>
                    <a:pt x="4466462" y="224027"/>
                  </a:lnTo>
                  <a:lnTo>
                    <a:pt x="4469892" y="229488"/>
                  </a:lnTo>
                  <a:lnTo>
                    <a:pt x="4470654" y="237236"/>
                  </a:lnTo>
                  <a:lnTo>
                    <a:pt x="4468622" y="247142"/>
                  </a:lnTo>
                  <a:lnTo>
                    <a:pt x="4430013" y="439800"/>
                  </a:lnTo>
                  <a:lnTo>
                    <a:pt x="4428998" y="444500"/>
                  </a:lnTo>
                  <a:lnTo>
                    <a:pt x="4427728" y="448563"/>
                  </a:lnTo>
                  <a:lnTo>
                    <a:pt x="4426204" y="451993"/>
                  </a:lnTo>
                  <a:lnTo>
                    <a:pt x="4424807" y="455295"/>
                  </a:lnTo>
                  <a:lnTo>
                    <a:pt x="4422775" y="458343"/>
                  </a:lnTo>
                  <a:lnTo>
                    <a:pt x="4420234" y="461010"/>
                  </a:lnTo>
                  <a:lnTo>
                    <a:pt x="4417568" y="464058"/>
                  </a:lnTo>
                  <a:lnTo>
                    <a:pt x="4375326" y="480768"/>
                  </a:lnTo>
                  <a:lnTo>
                    <a:pt x="4330146" y="491636"/>
                  </a:lnTo>
                  <a:lnTo>
                    <a:pt x="4290536" y="496855"/>
                  </a:lnTo>
                  <a:lnTo>
                    <a:pt x="4263262" y="497839"/>
                  </a:lnTo>
                  <a:lnTo>
                    <a:pt x="4238192" y="497101"/>
                  </a:lnTo>
                  <a:lnTo>
                    <a:pt x="4192575" y="491196"/>
                  </a:lnTo>
                  <a:lnTo>
                    <a:pt x="4153167" y="479311"/>
                  </a:lnTo>
                  <a:lnTo>
                    <a:pt x="4106036" y="450469"/>
                  </a:lnTo>
                  <a:lnTo>
                    <a:pt x="4073390" y="409035"/>
                  </a:lnTo>
                  <a:lnTo>
                    <a:pt x="4055364" y="355790"/>
                  </a:lnTo>
                  <a:lnTo>
                    <a:pt x="4051934" y="313689"/>
                  </a:lnTo>
                  <a:lnTo>
                    <a:pt x="4052482" y="293687"/>
                  </a:lnTo>
                  <a:lnTo>
                    <a:pt x="4056864" y="254253"/>
                  </a:lnTo>
                  <a:lnTo>
                    <a:pt x="4065605" y="215727"/>
                  </a:lnTo>
                  <a:lnTo>
                    <a:pt x="4078610" y="179012"/>
                  </a:lnTo>
                  <a:lnTo>
                    <a:pt x="4095902" y="144319"/>
                  </a:lnTo>
                  <a:lnTo>
                    <a:pt x="4117290" y="112125"/>
                  </a:lnTo>
                  <a:lnTo>
                    <a:pt x="4142797" y="82690"/>
                  </a:lnTo>
                  <a:lnTo>
                    <a:pt x="4172376" y="57112"/>
                  </a:lnTo>
                  <a:lnTo>
                    <a:pt x="4205976" y="35659"/>
                  </a:lnTo>
                  <a:lnTo>
                    <a:pt x="4243452" y="18807"/>
                  </a:lnTo>
                  <a:lnTo>
                    <a:pt x="4284791" y="6858"/>
                  </a:lnTo>
                  <a:lnTo>
                    <a:pt x="4329991" y="762"/>
                  </a:lnTo>
                  <a:lnTo>
                    <a:pt x="4354068" y="0"/>
                  </a:lnTo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2676" y="2835401"/>
              <a:ext cx="176656" cy="897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12238" y="2840735"/>
              <a:ext cx="6732270" cy="498475"/>
            </a:xfrm>
            <a:custGeom>
              <a:avLst/>
              <a:gdLst/>
              <a:ahLst/>
              <a:cxnLst/>
              <a:rect l="l" t="t" r="r" b="b"/>
              <a:pathLst>
                <a:path w="6732270" h="498475">
                  <a:moveTo>
                    <a:pt x="6731761" y="294942"/>
                  </a:moveTo>
                  <a:lnTo>
                    <a:pt x="6718440" y="331533"/>
                  </a:lnTo>
                  <a:lnTo>
                    <a:pt x="6701053" y="366585"/>
                  </a:lnTo>
                  <a:lnTo>
                    <a:pt x="6679384" y="399801"/>
                  </a:lnTo>
                  <a:lnTo>
                    <a:pt x="6653147" y="429277"/>
                  </a:lnTo>
                  <a:lnTo>
                    <a:pt x="6622190" y="454588"/>
                  </a:lnTo>
                  <a:lnTo>
                    <a:pt x="6585944" y="474972"/>
                  </a:lnTo>
                  <a:lnTo>
                    <a:pt x="6544198" y="489902"/>
                  </a:lnTo>
                  <a:lnTo>
                    <a:pt x="6496764" y="497522"/>
                  </a:lnTo>
                  <a:lnTo>
                    <a:pt x="6470904" y="498475"/>
                  </a:lnTo>
                  <a:lnTo>
                    <a:pt x="6449069" y="497853"/>
                  </a:lnTo>
                  <a:lnTo>
                    <a:pt x="6409307" y="492849"/>
                  </a:lnTo>
                  <a:lnTo>
                    <a:pt x="6359715" y="475678"/>
                  </a:lnTo>
                  <a:lnTo>
                    <a:pt x="6322286" y="446510"/>
                  </a:lnTo>
                  <a:lnTo>
                    <a:pt x="6297676" y="405129"/>
                  </a:lnTo>
                  <a:lnTo>
                    <a:pt x="6286371" y="351426"/>
                  </a:lnTo>
                  <a:lnTo>
                    <a:pt x="6285611" y="330708"/>
                  </a:lnTo>
                  <a:lnTo>
                    <a:pt x="6285992" y="313009"/>
                  </a:lnTo>
                  <a:lnTo>
                    <a:pt x="6291707" y="257555"/>
                  </a:lnTo>
                  <a:lnTo>
                    <a:pt x="6299692" y="219821"/>
                  </a:lnTo>
                  <a:lnTo>
                    <a:pt x="6311392" y="182752"/>
                  </a:lnTo>
                  <a:lnTo>
                    <a:pt x="6327124" y="147034"/>
                  </a:lnTo>
                  <a:lnTo>
                    <a:pt x="6346952" y="113029"/>
                  </a:lnTo>
                  <a:lnTo>
                    <a:pt x="6371129" y="81867"/>
                  </a:lnTo>
                  <a:lnTo>
                    <a:pt x="6399784" y="54610"/>
                  </a:lnTo>
                  <a:lnTo>
                    <a:pt x="6433296" y="31940"/>
                  </a:lnTo>
                  <a:lnTo>
                    <a:pt x="6472046" y="14604"/>
                  </a:lnTo>
                  <a:lnTo>
                    <a:pt x="6516100" y="3635"/>
                  </a:lnTo>
                  <a:lnTo>
                    <a:pt x="6540251" y="906"/>
                  </a:lnTo>
                  <a:lnTo>
                    <a:pt x="6565773" y="0"/>
                  </a:lnTo>
                </a:path>
                <a:path w="6732270" h="498475">
                  <a:moveTo>
                    <a:pt x="805180" y="0"/>
                  </a:moveTo>
                  <a:lnTo>
                    <a:pt x="848677" y="4242"/>
                  </a:lnTo>
                  <a:lnTo>
                    <a:pt x="887984" y="15875"/>
                  </a:lnTo>
                  <a:lnTo>
                    <a:pt x="907796" y="28066"/>
                  </a:lnTo>
                  <a:lnTo>
                    <a:pt x="910336" y="30352"/>
                  </a:lnTo>
                  <a:lnTo>
                    <a:pt x="912113" y="32892"/>
                  </a:lnTo>
                  <a:lnTo>
                    <a:pt x="913257" y="35433"/>
                  </a:lnTo>
                  <a:lnTo>
                    <a:pt x="914400" y="38100"/>
                  </a:lnTo>
                  <a:lnTo>
                    <a:pt x="914908" y="41401"/>
                  </a:lnTo>
                  <a:lnTo>
                    <a:pt x="914908" y="45338"/>
                  </a:lnTo>
                  <a:lnTo>
                    <a:pt x="914908" y="47371"/>
                  </a:lnTo>
                  <a:lnTo>
                    <a:pt x="914781" y="50164"/>
                  </a:lnTo>
                  <a:lnTo>
                    <a:pt x="914400" y="53848"/>
                  </a:lnTo>
                  <a:lnTo>
                    <a:pt x="914019" y="57658"/>
                  </a:lnTo>
                  <a:lnTo>
                    <a:pt x="913384" y="61722"/>
                  </a:lnTo>
                  <a:lnTo>
                    <a:pt x="912749" y="66166"/>
                  </a:lnTo>
                  <a:lnTo>
                    <a:pt x="911987" y="70612"/>
                  </a:lnTo>
                  <a:lnTo>
                    <a:pt x="905763" y="92455"/>
                  </a:lnTo>
                  <a:lnTo>
                    <a:pt x="904239" y="96265"/>
                  </a:lnTo>
                  <a:lnTo>
                    <a:pt x="902335" y="99440"/>
                  </a:lnTo>
                  <a:lnTo>
                    <a:pt x="900429" y="101853"/>
                  </a:lnTo>
                  <a:lnTo>
                    <a:pt x="898398" y="104393"/>
                  </a:lnTo>
                  <a:lnTo>
                    <a:pt x="896365" y="105663"/>
                  </a:lnTo>
                  <a:lnTo>
                    <a:pt x="894079" y="105663"/>
                  </a:lnTo>
                  <a:lnTo>
                    <a:pt x="890651" y="105663"/>
                  </a:lnTo>
                  <a:lnTo>
                    <a:pt x="886333" y="104012"/>
                  </a:lnTo>
                  <a:lnTo>
                    <a:pt x="880999" y="100964"/>
                  </a:lnTo>
                  <a:lnTo>
                    <a:pt x="875791" y="97916"/>
                  </a:lnTo>
                  <a:lnTo>
                    <a:pt x="869441" y="94487"/>
                  </a:lnTo>
                  <a:lnTo>
                    <a:pt x="827399" y="78825"/>
                  </a:lnTo>
                  <a:lnTo>
                    <a:pt x="800735" y="76200"/>
                  </a:lnTo>
                  <a:lnTo>
                    <a:pt x="791041" y="76555"/>
                  </a:lnTo>
                  <a:lnTo>
                    <a:pt x="753919" y="88249"/>
                  </a:lnTo>
                  <a:lnTo>
                    <a:pt x="727710" y="124587"/>
                  </a:lnTo>
                  <a:lnTo>
                    <a:pt x="726313" y="132206"/>
                  </a:lnTo>
                  <a:lnTo>
                    <a:pt x="726313" y="139826"/>
                  </a:lnTo>
                  <a:lnTo>
                    <a:pt x="726313" y="148716"/>
                  </a:lnTo>
                  <a:lnTo>
                    <a:pt x="750824" y="182499"/>
                  </a:lnTo>
                  <a:lnTo>
                    <a:pt x="783518" y="203533"/>
                  </a:lnTo>
                  <a:lnTo>
                    <a:pt x="790733" y="207772"/>
                  </a:lnTo>
                  <a:lnTo>
                    <a:pt x="827202" y="230822"/>
                  </a:lnTo>
                  <a:lnTo>
                    <a:pt x="859916" y="260603"/>
                  </a:lnTo>
                  <a:lnTo>
                    <a:pt x="880623" y="301916"/>
                  </a:lnTo>
                  <a:lnTo>
                    <a:pt x="884427" y="334010"/>
                  </a:lnTo>
                  <a:lnTo>
                    <a:pt x="883546" y="351206"/>
                  </a:lnTo>
                  <a:lnTo>
                    <a:pt x="870331" y="399034"/>
                  </a:lnTo>
                  <a:lnTo>
                    <a:pt x="842470" y="439556"/>
                  </a:lnTo>
                  <a:lnTo>
                    <a:pt x="801735" y="470836"/>
                  </a:lnTo>
                  <a:lnTo>
                    <a:pt x="748924" y="491402"/>
                  </a:lnTo>
                  <a:lnTo>
                    <a:pt x="708296" y="497689"/>
                  </a:lnTo>
                  <a:lnTo>
                    <a:pt x="686435" y="498475"/>
                  </a:lnTo>
                  <a:lnTo>
                    <a:pt x="674576" y="498236"/>
                  </a:lnTo>
                  <a:lnTo>
                    <a:pt x="631878" y="492569"/>
                  </a:lnTo>
                  <a:lnTo>
                    <a:pt x="590978" y="479440"/>
                  </a:lnTo>
                  <a:lnTo>
                    <a:pt x="562991" y="461644"/>
                  </a:lnTo>
                  <a:lnTo>
                    <a:pt x="559435" y="457962"/>
                  </a:lnTo>
                  <a:lnTo>
                    <a:pt x="557784" y="452374"/>
                  </a:lnTo>
                  <a:lnTo>
                    <a:pt x="557784" y="444880"/>
                  </a:lnTo>
                  <a:lnTo>
                    <a:pt x="557784" y="442975"/>
                  </a:lnTo>
                  <a:lnTo>
                    <a:pt x="560578" y="423163"/>
                  </a:lnTo>
                  <a:lnTo>
                    <a:pt x="561339" y="418591"/>
                  </a:lnTo>
                  <a:lnTo>
                    <a:pt x="562482" y="413892"/>
                  </a:lnTo>
                  <a:lnTo>
                    <a:pt x="563626" y="409066"/>
                  </a:lnTo>
                  <a:lnTo>
                    <a:pt x="564895" y="404240"/>
                  </a:lnTo>
                  <a:lnTo>
                    <a:pt x="566419" y="399796"/>
                  </a:lnTo>
                  <a:lnTo>
                    <a:pt x="568198" y="395859"/>
                  </a:lnTo>
                  <a:lnTo>
                    <a:pt x="569849" y="391794"/>
                  </a:lnTo>
                  <a:lnTo>
                    <a:pt x="571754" y="388619"/>
                  </a:lnTo>
                  <a:lnTo>
                    <a:pt x="573913" y="386206"/>
                  </a:lnTo>
                  <a:lnTo>
                    <a:pt x="576072" y="383666"/>
                  </a:lnTo>
                  <a:lnTo>
                    <a:pt x="578357" y="382397"/>
                  </a:lnTo>
                  <a:lnTo>
                    <a:pt x="580770" y="382397"/>
                  </a:lnTo>
                  <a:lnTo>
                    <a:pt x="584962" y="382397"/>
                  </a:lnTo>
                  <a:lnTo>
                    <a:pt x="590042" y="384301"/>
                  </a:lnTo>
                  <a:lnTo>
                    <a:pt x="595884" y="388238"/>
                  </a:lnTo>
                  <a:lnTo>
                    <a:pt x="601726" y="392049"/>
                  </a:lnTo>
                  <a:lnTo>
                    <a:pt x="639889" y="410616"/>
                  </a:lnTo>
                  <a:lnTo>
                    <a:pt x="679233" y="419246"/>
                  </a:lnTo>
                  <a:lnTo>
                    <a:pt x="691261" y="419608"/>
                  </a:lnTo>
                  <a:lnTo>
                    <a:pt x="701954" y="419270"/>
                  </a:lnTo>
                  <a:lnTo>
                    <a:pt x="744997" y="407447"/>
                  </a:lnTo>
                  <a:lnTo>
                    <a:pt x="774445" y="376300"/>
                  </a:lnTo>
                  <a:lnTo>
                    <a:pt x="780288" y="348234"/>
                  </a:lnTo>
                  <a:lnTo>
                    <a:pt x="780288" y="338963"/>
                  </a:lnTo>
                  <a:lnTo>
                    <a:pt x="755904" y="304800"/>
                  </a:lnTo>
                  <a:lnTo>
                    <a:pt x="723886" y="284313"/>
                  </a:lnTo>
                  <a:lnTo>
                    <a:pt x="716803" y="280193"/>
                  </a:lnTo>
                  <a:lnTo>
                    <a:pt x="680987" y="257345"/>
                  </a:lnTo>
                  <a:lnTo>
                    <a:pt x="649097" y="227837"/>
                  </a:lnTo>
                  <a:lnTo>
                    <a:pt x="628517" y="186203"/>
                  </a:lnTo>
                  <a:lnTo>
                    <a:pt x="624713" y="153288"/>
                  </a:lnTo>
                  <a:lnTo>
                    <a:pt x="625546" y="136856"/>
                  </a:lnTo>
                  <a:lnTo>
                    <a:pt x="638048" y="91439"/>
                  </a:lnTo>
                  <a:lnTo>
                    <a:pt x="664015" y="53542"/>
                  </a:lnTo>
                  <a:lnTo>
                    <a:pt x="701436" y="24828"/>
                  </a:lnTo>
                  <a:lnTo>
                    <a:pt x="749208" y="6322"/>
                  </a:lnTo>
                  <a:lnTo>
                    <a:pt x="785681" y="694"/>
                  </a:lnTo>
                  <a:lnTo>
                    <a:pt x="805180" y="0"/>
                  </a:lnTo>
                </a:path>
                <a:path w="6732270" h="498475">
                  <a:moveTo>
                    <a:pt x="247395" y="0"/>
                  </a:moveTo>
                  <a:lnTo>
                    <a:pt x="290893" y="4242"/>
                  </a:lnTo>
                  <a:lnTo>
                    <a:pt x="330200" y="15875"/>
                  </a:lnTo>
                  <a:lnTo>
                    <a:pt x="350012" y="28066"/>
                  </a:lnTo>
                  <a:lnTo>
                    <a:pt x="352551" y="30352"/>
                  </a:lnTo>
                  <a:lnTo>
                    <a:pt x="354330" y="32892"/>
                  </a:lnTo>
                  <a:lnTo>
                    <a:pt x="355473" y="35433"/>
                  </a:lnTo>
                  <a:lnTo>
                    <a:pt x="356616" y="38100"/>
                  </a:lnTo>
                  <a:lnTo>
                    <a:pt x="357124" y="41401"/>
                  </a:lnTo>
                  <a:lnTo>
                    <a:pt x="357124" y="45338"/>
                  </a:lnTo>
                  <a:lnTo>
                    <a:pt x="357124" y="47371"/>
                  </a:lnTo>
                  <a:lnTo>
                    <a:pt x="356997" y="50164"/>
                  </a:lnTo>
                  <a:lnTo>
                    <a:pt x="356616" y="53848"/>
                  </a:lnTo>
                  <a:lnTo>
                    <a:pt x="356235" y="57658"/>
                  </a:lnTo>
                  <a:lnTo>
                    <a:pt x="355600" y="61722"/>
                  </a:lnTo>
                  <a:lnTo>
                    <a:pt x="354964" y="66166"/>
                  </a:lnTo>
                  <a:lnTo>
                    <a:pt x="354203" y="70612"/>
                  </a:lnTo>
                  <a:lnTo>
                    <a:pt x="347980" y="92455"/>
                  </a:lnTo>
                  <a:lnTo>
                    <a:pt x="346456" y="96265"/>
                  </a:lnTo>
                  <a:lnTo>
                    <a:pt x="344550" y="99440"/>
                  </a:lnTo>
                  <a:lnTo>
                    <a:pt x="342645" y="101853"/>
                  </a:lnTo>
                  <a:lnTo>
                    <a:pt x="340613" y="104393"/>
                  </a:lnTo>
                  <a:lnTo>
                    <a:pt x="338581" y="105663"/>
                  </a:lnTo>
                  <a:lnTo>
                    <a:pt x="336295" y="105663"/>
                  </a:lnTo>
                  <a:lnTo>
                    <a:pt x="332867" y="105663"/>
                  </a:lnTo>
                  <a:lnTo>
                    <a:pt x="328549" y="104012"/>
                  </a:lnTo>
                  <a:lnTo>
                    <a:pt x="323214" y="100964"/>
                  </a:lnTo>
                  <a:lnTo>
                    <a:pt x="318007" y="97916"/>
                  </a:lnTo>
                  <a:lnTo>
                    <a:pt x="311657" y="94487"/>
                  </a:lnTo>
                  <a:lnTo>
                    <a:pt x="269615" y="78825"/>
                  </a:lnTo>
                  <a:lnTo>
                    <a:pt x="242950" y="76200"/>
                  </a:lnTo>
                  <a:lnTo>
                    <a:pt x="233257" y="76555"/>
                  </a:lnTo>
                  <a:lnTo>
                    <a:pt x="196135" y="88249"/>
                  </a:lnTo>
                  <a:lnTo>
                    <a:pt x="169925" y="124587"/>
                  </a:lnTo>
                  <a:lnTo>
                    <a:pt x="168529" y="132206"/>
                  </a:lnTo>
                  <a:lnTo>
                    <a:pt x="168529" y="139826"/>
                  </a:lnTo>
                  <a:lnTo>
                    <a:pt x="168529" y="148716"/>
                  </a:lnTo>
                  <a:lnTo>
                    <a:pt x="193039" y="182499"/>
                  </a:lnTo>
                  <a:lnTo>
                    <a:pt x="225734" y="203533"/>
                  </a:lnTo>
                  <a:lnTo>
                    <a:pt x="232949" y="207772"/>
                  </a:lnTo>
                  <a:lnTo>
                    <a:pt x="269418" y="230822"/>
                  </a:lnTo>
                  <a:lnTo>
                    <a:pt x="302132" y="260603"/>
                  </a:lnTo>
                  <a:lnTo>
                    <a:pt x="322839" y="301916"/>
                  </a:lnTo>
                  <a:lnTo>
                    <a:pt x="326644" y="334010"/>
                  </a:lnTo>
                  <a:lnTo>
                    <a:pt x="325762" y="351206"/>
                  </a:lnTo>
                  <a:lnTo>
                    <a:pt x="312547" y="399034"/>
                  </a:lnTo>
                  <a:lnTo>
                    <a:pt x="284686" y="439556"/>
                  </a:lnTo>
                  <a:lnTo>
                    <a:pt x="243951" y="470836"/>
                  </a:lnTo>
                  <a:lnTo>
                    <a:pt x="191140" y="491402"/>
                  </a:lnTo>
                  <a:lnTo>
                    <a:pt x="150512" y="497689"/>
                  </a:lnTo>
                  <a:lnTo>
                    <a:pt x="128650" y="498475"/>
                  </a:lnTo>
                  <a:lnTo>
                    <a:pt x="116792" y="498236"/>
                  </a:lnTo>
                  <a:lnTo>
                    <a:pt x="74094" y="492569"/>
                  </a:lnTo>
                  <a:lnTo>
                    <a:pt x="33194" y="479440"/>
                  </a:lnTo>
                  <a:lnTo>
                    <a:pt x="5206" y="461644"/>
                  </a:lnTo>
                  <a:lnTo>
                    <a:pt x="1650" y="457962"/>
                  </a:lnTo>
                  <a:lnTo>
                    <a:pt x="0" y="452374"/>
                  </a:lnTo>
                  <a:lnTo>
                    <a:pt x="0" y="444880"/>
                  </a:lnTo>
                  <a:lnTo>
                    <a:pt x="0" y="442975"/>
                  </a:lnTo>
                  <a:lnTo>
                    <a:pt x="2793" y="423163"/>
                  </a:lnTo>
                  <a:lnTo>
                    <a:pt x="3556" y="418591"/>
                  </a:lnTo>
                  <a:lnTo>
                    <a:pt x="4699" y="413892"/>
                  </a:lnTo>
                  <a:lnTo>
                    <a:pt x="5842" y="409066"/>
                  </a:lnTo>
                  <a:lnTo>
                    <a:pt x="7112" y="404240"/>
                  </a:lnTo>
                  <a:lnTo>
                    <a:pt x="8636" y="399796"/>
                  </a:lnTo>
                  <a:lnTo>
                    <a:pt x="10413" y="395859"/>
                  </a:lnTo>
                  <a:lnTo>
                    <a:pt x="12064" y="391794"/>
                  </a:lnTo>
                  <a:lnTo>
                    <a:pt x="13969" y="388619"/>
                  </a:lnTo>
                  <a:lnTo>
                    <a:pt x="16129" y="386206"/>
                  </a:lnTo>
                  <a:lnTo>
                    <a:pt x="18287" y="383666"/>
                  </a:lnTo>
                  <a:lnTo>
                    <a:pt x="20574" y="382397"/>
                  </a:lnTo>
                  <a:lnTo>
                    <a:pt x="22987" y="382397"/>
                  </a:lnTo>
                  <a:lnTo>
                    <a:pt x="27178" y="382397"/>
                  </a:lnTo>
                  <a:lnTo>
                    <a:pt x="32257" y="384301"/>
                  </a:lnTo>
                  <a:lnTo>
                    <a:pt x="38100" y="388238"/>
                  </a:lnTo>
                  <a:lnTo>
                    <a:pt x="43942" y="392049"/>
                  </a:lnTo>
                  <a:lnTo>
                    <a:pt x="82105" y="410616"/>
                  </a:lnTo>
                  <a:lnTo>
                    <a:pt x="121449" y="419246"/>
                  </a:lnTo>
                  <a:lnTo>
                    <a:pt x="133476" y="419608"/>
                  </a:lnTo>
                  <a:lnTo>
                    <a:pt x="144170" y="419270"/>
                  </a:lnTo>
                  <a:lnTo>
                    <a:pt x="187213" y="407447"/>
                  </a:lnTo>
                  <a:lnTo>
                    <a:pt x="216662" y="376300"/>
                  </a:lnTo>
                  <a:lnTo>
                    <a:pt x="222504" y="348234"/>
                  </a:lnTo>
                  <a:lnTo>
                    <a:pt x="222504" y="338963"/>
                  </a:lnTo>
                  <a:lnTo>
                    <a:pt x="198119" y="304800"/>
                  </a:lnTo>
                  <a:lnTo>
                    <a:pt x="166102" y="284313"/>
                  </a:lnTo>
                  <a:lnTo>
                    <a:pt x="159019" y="280193"/>
                  </a:lnTo>
                  <a:lnTo>
                    <a:pt x="123203" y="257345"/>
                  </a:lnTo>
                  <a:lnTo>
                    <a:pt x="91312" y="227837"/>
                  </a:lnTo>
                  <a:lnTo>
                    <a:pt x="70733" y="186203"/>
                  </a:lnTo>
                  <a:lnTo>
                    <a:pt x="66929" y="153288"/>
                  </a:lnTo>
                  <a:lnTo>
                    <a:pt x="67762" y="136856"/>
                  </a:lnTo>
                  <a:lnTo>
                    <a:pt x="80263" y="91439"/>
                  </a:lnTo>
                  <a:lnTo>
                    <a:pt x="106231" y="53542"/>
                  </a:lnTo>
                  <a:lnTo>
                    <a:pt x="143652" y="24828"/>
                  </a:lnTo>
                  <a:lnTo>
                    <a:pt x="191424" y="6322"/>
                  </a:lnTo>
                  <a:lnTo>
                    <a:pt x="227897" y="694"/>
                  </a:lnTo>
                  <a:lnTo>
                    <a:pt x="247395" y="0"/>
                  </a:lnTo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795397" y="3611371"/>
            <a:ext cx="6022975" cy="647700"/>
            <a:chOff x="2795397" y="3611371"/>
            <a:chExt cx="6022975" cy="6477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0731" y="3616705"/>
              <a:ext cx="6012053" cy="6369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00731" y="3761358"/>
              <a:ext cx="6012180" cy="486409"/>
            </a:xfrm>
            <a:custGeom>
              <a:avLst/>
              <a:gdLst/>
              <a:ahLst/>
              <a:cxnLst/>
              <a:rect l="l" t="t" r="r" b="b"/>
              <a:pathLst>
                <a:path w="6012180" h="486410">
                  <a:moveTo>
                    <a:pt x="4226052" y="94234"/>
                  </a:moveTo>
                  <a:lnTo>
                    <a:pt x="4118483" y="298831"/>
                  </a:lnTo>
                  <a:lnTo>
                    <a:pt x="4253992" y="298831"/>
                  </a:lnTo>
                  <a:lnTo>
                    <a:pt x="4226433" y="94234"/>
                  </a:lnTo>
                  <a:lnTo>
                    <a:pt x="4226052" y="94234"/>
                  </a:lnTo>
                  <a:close/>
                </a:path>
                <a:path w="6012180" h="486410">
                  <a:moveTo>
                    <a:pt x="173989" y="78867"/>
                  </a:moveTo>
                  <a:lnTo>
                    <a:pt x="108204" y="406400"/>
                  </a:lnTo>
                  <a:lnTo>
                    <a:pt x="159512" y="406400"/>
                  </a:lnTo>
                  <a:lnTo>
                    <a:pt x="211125" y="401042"/>
                  </a:lnTo>
                  <a:lnTo>
                    <a:pt x="250221" y="385619"/>
                  </a:lnTo>
                  <a:lnTo>
                    <a:pt x="281844" y="362221"/>
                  </a:lnTo>
                  <a:lnTo>
                    <a:pt x="306705" y="332486"/>
                  </a:lnTo>
                  <a:lnTo>
                    <a:pt x="325243" y="298463"/>
                  </a:lnTo>
                  <a:lnTo>
                    <a:pt x="337962" y="262048"/>
                  </a:lnTo>
                  <a:lnTo>
                    <a:pt x="345114" y="224536"/>
                  </a:lnTo>
                  <a:lnTo>
                    <a:pt x="347471" y="187960"/>
                  </a:lnTo>
                  <a:lnTo>
                    <a:pt x="347069" y="176456"/>
                  </a:lnTo>
                  <a:lnTo>
                    <a:pt x="337480" y="134733"/>
                  </a:lnTo>
                  <a:lnTo>
                    <a:pt x="313053" y="102945"/>
                  </a:lnTo>
                  <a:lnTo>
                    <a:pt x="272353" y="83528"/>
                  </a:lnTo>
                  <a:lnTo>
                    <a:pt x="225044" y="78867"/>
                  </a:lnTo>
                  <a:lnTo>
                    <a:pt x="173989" y="78867"/>
                  </a:lnTo>
                  <a:close/>
                </a:path>
                <a:path w="6012180" h="486410">
                  <a:moveTo>
                    <a:pt x="5298567" y="74041"/>
                  </a:moveTo>
                  <a:lnTo>
                    <a:pt x="5254436" y="81113"/>
                  </a:lnTo>
                  <a:lnTo>
                    <a:pt x="5218699" y="100917"/>
                  </a:lnTo>
                  <a:lnTo>
                    <a:pt x="5190162" y="129506"/>
                  </a:lnTo>
                  <a:lnTo>
                    <a:pt x="5168392" y="165100"/>
                  </a:lnTo>
                  <a:lnTo>
                    <a:pt x="5152729" y="204265"/>
                  </a:lnTo>
                  <a:lnTo>
                    <a:pt x="5142325" y="243792"/>
                  </a:lnTo>
                  <a:lnTo>
                    <a:pt x="5136685" y="281632"/>
                  </a:lnTo>
                  <a:lnTo>
                    <a:pt x="5134864" y="313690"/>
                  </a:lnTo>
                  <a:lnTo>
                    <a:pt x="5135175" y="324925"/>
                  </a:lnTo>
                  <a:lnTo>
                    <a:pt x="5142825" y="363749"/>
                  </a:lnTo>
                  <a:lnTo>
                    <a:pt x="5169281" y="396716"/>
                  </a:lnTo>
                  <a:lnTo>
                    <a:pt x="5205841" y="409908"/>
                  </a:lnTo>
                  <a:lnTo>
                    <a:pt x="5230114" y="411607"/>
                  </a:lnTo>
                  <a:lnTo>
                    <a:pt x="5245661" y="410825"/>
                  </a:lnTo>
                  <a:lnTo>
                    <a:pt x="5286756" y="399288"/>
                  </a:lnTo>
                  <a:lnTo>
                    <a:pt x="5319867" y="376535"/>
                  </a:lnTo>
                  <a:lnTo>
                    <a:pt x="5345906" y="345725"/>
                  </a:lnTo>
                  <a:lnTo>
                    <a:pt x="5365462" y="308657"/>
                  </a:lnTo>
                  <a:lnTo>
                    <a:pt x="5379339" y="269367"/>
                  </a:lnTo>
                  <a:lnTo>
                    <a:pt x="5388125" y="230415"/>
                  </a:lnTo>
                  <a:lnTo>
                    <a:pt x="5392971" y="182887"/>
                  </a:lnTo>
                  <a:lnTo>
                    <a:pt x="5393182" y="172720"/>
                  </a:lnTo>
                  <a:lnTo>
                    <a:pt x="5392852" y="161647"/>
                  </a:lnTo>
                  <a:lnTo>
                    <a:pt x="5385224" y="122709"/>
                  </a:lnTo>
                  <a:lnTo>
                    <a:pt x="5359034" y="89312"/>
                  </a:lnTo>
                  <a:lnTo>
                    <a:pt x="5322665" y="75771"/>
                  </a:lnTo>
                  <a:lnTo>
                    <a:pt x="5298567" y="74041"/>
                  </a:lnTo>
                  <a:close/>
                </a:path>
                <a:path w="6012180" h="486410">
                  <a:moveTo>
                    <a:pt x="601218" y="2286"/>
                  </a:moveTo>
                  <a:lnTo>
                    <a:pt x="840867" y="2286"/>
                  </a:lnTo>
                  <a:lnTo>
                    <a:pt x="847344" y="2286"/>
                  </a:lnTo>
                  <a:lnTo>
                    <a:pt x="850519" y="6985"/>
                  </a:lnTo>
                  <a:lnTo>
                    <a:pt x="850519" y="16383"/>
                  </a:lnTo>
                  <a:lnTo>
                    <a:pt x="850519" y="17907"/>
                  </a:lnTo>
                  <a:lnTo>
                    <a:pt x="850392" y="20447"/>
                  </a:lnTo>
                  <a:lnTo>
                    <a:pt x="845311" y="51054"/>
                  </a:lnTo>
                  <a:lnTo>
                    <a:pt x="844042" y="56007"/>
                  </a:lnTo>
                  <a:lnTo>
                    <a:pt x="828547" y="78867"/>
                  </a:lnTo>
                  <a:lnTo>
                    <a:pt x="825627" y="78867"/>
                  </a:lnTo>
                  <a:lnTo>
                    <a:pt x="653669" y="78867"/>
                  </a:lnTo>
                  <a:lnTo>
                    <a:pt x="629919" y="196469"/>
                  </a:lnTo>
                  <a:lnTo>
                    <a:pt x="775716" y="196469"/>
                  </a:lnTo>
                  <a:lnTo>
                    <a:pt x="779271" y="196469"/>
                  </a:lnTo>
                  <a:lnTo>
                    <a:pt x="781684" y="197739"/>
                  </a:lnTo>
                  <a:lnTo>
                    <a:pt x="783208" y="200279"/>
                  </a:lnTo>
                  <a:lnTo>
                    <a:pt x="784732" y="202692"/>
                  </a:lnTo>
                  <a:lnTo>
                    <a:pt x="785494" y="206121"/>
                  </a:lnTo>
                  <a:lnTo>
                    <a:pt x="785494" y="210693"/>
                  </a:lnTo>
                  <a:lnTo>
                    <a:pt x="785494" y="212344"/>
                  </a:lnTo>
                  <a:lnTo>
                    <a:pt x="783208" y="230886"/>
                  </a:lnTo>
                  <a:lnTo>
                    <a:pt x="782446" y="235458"/>
                  </a:lnTo>
                  <a:lnTo>
                    <a:pt x="763905" y="271272"/>
                  </a:lnTo>
                  <a:lnTo>
                    <a:pt x="760857" y="271272"/>
                  </a:lnTo>
                  <a:lnTo>
                    <a:pt x="615442" y="271272"/>
                  </a:lnTo>
                  <a:lnTo>
                    <a:pt x="587882" y="407035"/>
                  </a:lnTo>
                  <a:lnTo>
                    <a:pt x="761999" y="407035"/>
                  </a:lnTo>
                  <a:lnTo>
                    <a:pt x="764920" y="407035"/>
                  </a:lnTo>
                  <a:lnTo>
                    <a:pt x="767207" y="408432"/>
                  </a:lnTo>
                  <a:lnTo>
                    <a:pt x="768731" y="410972"/>
                  </a:lnTo>
                  <a:lnTo>
                    <a:pt x="770128" y="413639"/>
                  </a:lnTo>
                  <a:lnTo>
                    <a:pt x="770890" y="417322"/>
                  </a:lnTo>
                  <a:lnTo>
                    <a:pt x="770890" y="422402"/>
                  </a:lnTo>
                  <a:lnTo>
                    <a:pt x="770890" y="424053"/>
                  </a:lnTo>
                  <a:lnTo>
                    <a:pt x="770763" y="426847"/>
                  </a:lnTo>
                  <a:lnTo>
                    <a:pt x="770508" y="430530"/>
                  </a:lnTo>
                  <a:lnTo>
                    <a:pt x="770255" y="434213"/>
                  </a:lnTo>
                  <a:lnTo>
                    <a:pt x="765682" y="456946"/>
                  </a:lnTo>
                  <a:lnTo>
                    <a:pt x="764540" y="461645"/>
                  </a:lnTo>
                  <a:lnTo>
                    <a:pt x="754507" y="480060"/>
                  </a:lnTo>
                  <a:lnTo>
                    <a:pt x="752094" y="482473"/>
                  </a:lnTo>
                  <a:lnTo>
                    <a:pt x="749172" y="483743"/>
                  </a:lnTo>
                  <a:lnTo>
                    <a:pt x="745997" y="483743"/>
                  </a:lnTo>
                  <a:lnTo>
                    <a:pt x="504190" y="483743"/>
                  </a:lnTo>
                  <a:lnTo>
                    <a:pt x="500126" y="483743"/>
                  </a:lnTo>
                  <a:lnTo>
                    <a:pt x="496569" y="483235"/>
                  </a:lnTo>
                  <a:lnTo>
                    <a:pt x="493394" y="482092"/>
                  </a:lnTo>
                  <a:lnTo>
                    <a:pt x="490093" y="480949"/>
                  </a:lnTo>
                  <a:lnTo>
                    <a:pt x="487426" y="479044"/>
                  </a:lnTo>
                  <a:lnTo>
                    <a:pt x="485394" y="476504"/>
                  </a:lnTo>
                  <a:lnTo>
                    <a:pt x="483234" y="473837"/>
                  </a:lnTo>
                  <a:lnTo>
                    <a:pt x="481838" y="470662"/>
                  </a:lnTo>
                  <a:lnTo>
                    <a:pt x="481076" y="466852"/>
                  </a:lnTo>
                  <a:lnTo>
                    <a:pt x="480314" y="462915"/>
                  </a:lnTo>
                  <a:lnTo>
                    <a:pt x="480441" y="458343"/>
                  </a:lnTo>
                  <a:lnTo>
                    <a:pt x="565531" y="33147"/>
                  </a:lnTo>
                  <a:lnTo>
                    <a:pt x="593090" y="2286"/>
                  </a:lnTo>
                  <a:lnTo>
                    <a:pt x="601218" y="2286"/>
                  </a:lnTo>
                  <a:close/>
                </a:path>
                <a:path w="6012180" h="486410">
                  <a:moveTo>
                    <a:pt x="122300" y="2286"/>
                  </a:moveTo>
                  <a:lnTo>
                    <a:pt x="238379" y="2286"/>
                  </a:lnTo>
                  <a:lnTo>
                    <a:pt x="265862" y="2978"/>
                  </a:lnTo>
                  <a:lnTo>
                    <a:pt x="313781" y="8554"/>
                  </a:lnTo>
                  <a:lnTo>
                    <a:pt x="352716" y="19677"/>
                  </a:lnTo>
                  <a:lnTo>
                    <a:pt x="398525" y="46609"/>
                  </a:lnTo>
                  <a:lnTo>
                    <a:pt x="430047" y="85471"/>
                  </a:lnTo>
                  <a:lnTo>
                    <a:pt x="446913" y="136175"/>
                  </a:lnTo>
                  <a:lnTo>
                    <a:pt x="450088" y="176403"/>
                  </a:lnTo>
                  <a:lnTo>
                    <a:pt x="449919" y="187713"/>
                  </a:lnTo>
                  <a:lnTo>
                    <a:pt x="445702" y="236174"/>
                  </a:lnTo>
                  <a:lnTo>
                    <a:pt x="438023" y="274447"/>
                  </a:lnTo>
                  <a:lnTo>
                    <a:pt x="425735" y="313041"/>
                  </a:lnTo>
                  <a:lnTo>
                    <a:pt x="408225" y="350710"/>
                  </a:lnTo>
                  <a:lnTo>
                    <a:pt x="384619" y="385951"/>
                  </a:lnTo>
                  <a:lnTo>
                    <a:pt x="354330" y="417830"/>
                  </a:lnTo>
                  <a:lnTo>
                    <a:pt x="316646" y="444958"/>
                  </a:lnTo>
                  <a:lnTo>
                    <a:pt x="271160" y="465724"/>
                  </a:lnTo>
                  <a:lnTo>
                    <a:pt x="216880" y="479081"/>
                  </a:lnTo>
                  <a:lnTo>
                    <a:pt x="172962" y="483221"/>
                  </a:lnTo>
                  <a:lnTo>
                    <a:pt x="148336" y="483743"/>
                  </a:lnTo>
                  <a:lnTo>
                    <a:pt x="25907" y="483743"/>
                  </a:lnTo>
                  <a:lnTo>
                    <a:pt x="21970" y="483743"/>
                  </a:lnTo>
                  <a:lnTo>
                    <a:pt x="18161" y="483235"/>
                  </a:lnTo>
                  <a:lnTo>
                    <a:pt x="14605" y="482219"/>
                  </a:lnTo>
                  <a:lnTo>
                    <a:pt x="11049" y="481203"/>
                  </a:lnTo>
                  <a:lnTo>
                    <a:pt x="8000" y="479552"/>
                  </a:lnTo>
                  <a:lnTo>
                    <a:pt x="5714" y="477266"/>
                  </a:lnTo>
                  <a:lnTo>
                    <a:pt x="3301" y="474853"/>
                  </a:lnTo>
                  <a:lnTo>
                    <a:pt x="1650" y="471678"/>
                  </a:lnTo>
                  <a:lnTo>
                    <a:pt x="888" y="467741"/>
                  </a:lnTo>
                  <a:lnTo>
                    <a:pt x="0" y="463804"/>
                  </a:lnTo>
                  <a:lnTo>
                    <a:pt x="126" y="458851"/>
                  </a:lnTo>
                  <a:lnTo>
                    <a:pt x="1396" y="452882"/>
                  </a:lnTo>
                  <a:lnTo>
                    <a:pt x="85470" y="33147"/>
                  </a:lnTo>
                  <a:lnTo>
                    <a:pt x="113156" y="2286"/>
                  </a:lnTo>
                  <a:lnTo>
                    <a:pt x="122300" y="2286"/>
                  </a:lnTo>
                  <a:close/>
                </a:path>
                <a:path w="6012180" h="486410">
                  <a:moveTo>
                    <a:pt x="5970270" y="762"/>
                  </a:moveTo>
                  <a:lnTo>
                    <a:pt x="5978906" y="762"/>
                  </a:lnTo>
                  <a:lnTo>
                    <a:pt x="5986145" y="1143"/>
                  </a:lnTo>
                  <a:lnTo>
                    <a:pt x="5991860" y="1778"/>
                  </a:lnTo>
                  <a:lnTo>
                    <a:pt x="5997448" y="2286"/>
                  </a:lnTo>
                  <a:lnTo>
                    <a:pt x="6001893" y="3175"/>
                  </a:lnTo>
                  <a:lnTo>
                    <a:pt x="6004814" y="4318"/>
                  </a:lnTo>
                  <a:lnTo>
                    <a:pt x="6007862" y="5461"/>
                  </a:lnTo>
                  <a:lnTo>
                    <a:pt x="6009767" y="6985"/>
                  </a:lnTo>
                  <a:lnTo>
                    <a:pt x="6010783" y="8763"/>
                  </a:lnTo>
                  <a:lnTo>
                    <a:pt x="6011799" y="10668"/>
                  </a:lnTo>
                  <a:lnTo>
                    <a:pt x="6012053" y="12827"/>
                  </a:lnTo>
                  <a:lnTo>
                    <a:pt x="6011545" y="15240"/>
                  </a:lnTo>
                  <a:lnTo>
                    <a:pt x="5924423" y="449453"/>
                  </a:lnTo>
                  <a:lnTo>
                    <a:pt x="5908675" y="475869"/>
                  </a:lnTo>
                  <a:lnTo>
                    <a:pt x="5904865" y="478917"/>
                  </a:lnTo>
                  <a:lnTo>
                    <a:pt x="5900547" y="481076"/>
                  </a:lnTo>
                  <a:lnTo>
                    <a:pt x="5895975" y="482473"/>
                  </a:lnTo>
                  <a:lnTo>
                    <a:pt x="5891403" y="483743"/>
                  </a:lnTo>
                  <a:lnTo>
                    <a:pt x="5886577" y="484505"/>
                  </a:lnTo>
                  <a:lnTo>
                    <a:pt x="5881624" y="484505"/>
                  </a:lnTo>
                  <a:lnTo>
                    <a:pt x="5839968" y="484505"/>
                  </a:lnTo>
                  <a:lnTo>
                    <a:pt x="5831078" y="484505"/>
                  </a:lnTo>
                  <a:lnTo>
                    <a:pt x="5823712" y="483616"/>
                  </a:lnTo>
                  <a:lnTo>
                    <a:pt x="5817997" y="481838"/>
                  </a:lnTo>
                  <a:lnTo>
                    <a:pt x="5812282" y="480187"/>
                  </a:lnTo>
                  <a:lnTo>
                    <a:pt x="5807456" y="477012"/>
                  </a:lnTo>
                  <a:lnTo>
                    <a:pt x="5803392" y="472567"/>
                  </a:lnTo>
                  <a:lnTo>
                    <a:pt x="5799201" y="468122"/>
                  </a:lnTo>
                  <a:lnTo>
                    <a:pt x="5782310" y="424942"/>
                  </a:lnTo>
                  <a:lnTo>
                    <a:pt x="5711317" y="209931"/>
                  </a:lnTo>
                  <a:lnTo>
                    <a:pt x="5699726" y="172283"/>
                  </a:lnTo>
                  <a:lnTo>
                    <a:pt x="5689457" y="134461"/>
                  </a:lnTo>
                  <a:lnTo>
                    <a:pt x="5682996" y="109474"/>
                  </a:lnTo>
                  <a:lnTo>
                    <a:pt x="5682234" y="109474"/>
                  </a:lnTo>
                  <a:lnTo>
                    <a:pt x="5676054" y="152997"/>
                  </a:lnTo>
                  <a:lnTo>
                    <a:pt x="5668565" y="195834"/>
                  </a:lnTo>
                  <a:lnTo>
                    <a:pt x="5662930" y="224409"/>
                  </a:lnTo>
                  <a:lnTo>
                    <a:pt x="5613781" y="470281"/>
                  </a:lnTo>
                  <a:lnTo>
                    <a:pt x="5613273" y="472821"/>
                  </a:lnTo>
                  <a:lnTo>
                    <a:pt x="5612130" y="475107"/>
                  </a:lnTo>
                  <a:lnTo>
                    <a:pt x="5610225" y="477012"/>
                  </a:lnTo>
                  <a:lnTo>
                    <a:pt x="5608447" y="479044"/>
                  </a:lnTo>
                  <a:lnTo>
                    <a:pt x="5605653" y="480695"/>
                  </a:lnTo>
                  <a:lnTo>
                    <a:pt x="5601843" y="481838"/>
                  </a:lnTo>
                  <a:lnTo>
                    <a:pt x="5598160" y="483108"/>
                  </a:lnTo>
                  <a:lnTo>
                    <a:pt x="5593334" y="484124"/>
                  </a:lnTo>
                  <a:lnTo>
                    <a:pt x="5587492" y="484886"/>
                  </a:lnTo>
                  <a:lnTo>
                    <a:pt x="5581777" y="485648"/>
                  </a:lnTo>
                  <a:lnTo>
                    <a:pt x="5574411" y="486029"/>
                  </a:lnTo>
                  <a:lnTo>
                    <a:pt x="5565775" y="486029"/>
                  </a:lnTo>
                  <a:lnTo>
                    <a:pt x="5557139" y="486029"/>
                  </a:lnTo>
                  <a:lnTo>
                    <a:pt x="5550027" y="485648"/>
                  </a:lnTo>
                  <a:lnTo>
                    <a:pt x="5544439" y="484886"/>
                  </a:lnTo>
                  <a:lnTo>
                    <a:pt x="5538851" y="484124"/>
                  </a:lnTo>
                  <a:lnTo>
                    <a:pt x="5534533" y="483108"/>
                  </a:lnTo>
                  <a:lnTo>
                    <a:pt x="5531612" y="481838"/>
                  </a:lnTo>
                  <a:lnTo>
                    <a:pt x="5528564" y="480695"/>
                  </a:lnTo>
                  <a:lnTo>
                    <a:pt x="5526659" y="479044"/>
                  </a:lnTo>
                  <a:lnTo>
                    <a:pt x="5525770" y="477012"/>
                  </a:lnTo>
                  <a:lnTo>
                    <a:pt x="5524881" y="475107"/>
                  </a:lnTo>
                  <a:lnTo>
                    <a:pt x="5524881" y="472821"/>
                  </a:lnTo>
                  <a:lnTo>
                    <a:pt x="5525643" y="470281"/>
                  </a:lnTo>
                  <a:lnTo>
                    <a:pt x="5612257" y="37211"/>
                  </a:lnTo>
                  <a:lnTo>
                    <a:pt x="5640181" y="4476"/>
                  </a:lnTo>
                  <a:lnTo>
                    <a:pt x="5654294" y="2286"/>
                  </a:lnTo>
                  <a:lnTo>
                    <a:pt x="5705348" y="2286"/>
                  </a:lnTo>
                  <a:lnTo>
                    <a:pt x="5713476" y="2286"/>
                  </a:lnTo>
                  <a:lnTo>
                    <a:pt x="5720461" y="3175"/>
                  </a:lnTo>
                  <a:lnTo>
                    <a:pt x="5726303" y="5080"/>
                  </a:lnTo>
                  <a:lnTo>
                    <a:pt x="5732145" y="6985"/>
                  </a:lnTo>
                  <a:lnTo>
                    <a:pt x="5737098" y="9906"/>
                  </a:lnTo>
                  <a:lnTo>
                    <a:pt x="5741162" y="13970"/>
                  </a:lnTo>
                  <a:lnTo>
                    <a:pt x="5745353" y="18034"/>
                  </a:lnTo>
                  <a:lnTo>
                    <a:pt x="5748909" y="23368"/>
                  </a:lnTo>
                  <a:lnTo>
                    <a:pt x="5751957" y="29845"/>
                  </a:lnTo>
                  <a:lnTo>
                    <a:pt x="5755132" y="36322"/>
                  </a:lnTo>
                  <a:lnTo>
                    <a:pt x="5758053" y="44196"/>
                  </a:lnTo>
                  <a:lnTo>
                    <a:pt x="5760720" y="53594"/>
                  </a:lnTo>
                  <a:lnTo>
                    <a:pt x="5832602" y="270510"/>
                  </a:lnTo>
                  <a:lnTo>
                    <a:pt x="5845429" y="311785"/>
                  </a:lnTo>
                  <a:lnTo>
                    <a:pt x="5848332" y="322052"/>
                  </a:lnTo>
                  <a:lnTo>
                    <a:pt x="5851318" y="332295"/>
                  </a:lnTo>
                  <a:lnTo>
                    <a:pt x="5854376" y="342538"/>
                  </a:lnTo>
                  <a:lnTo>
                    <a:pt x="5857494" y="352806"/>
                  </a:lnTo>
                  <a:lnTo>
                    <a:pt x="5858256" y="352806"/>
                  </a:lnTo>
                  <a:lnTo>
                    <a:pt x="5860327" y="339280"/>
                  </a:lnTo>
                  <a:lnTo>
                    <a:pt x="5862542" y="325564"/>
                  </a:lnTo>
                  <a:lnTo>
                    <a:pt x="5864899" y="311658"/>
                  </a:lnTo>
                  <a:lnTo>
                    <a:pt x="5867400" y="297561"/>
                  </a:lnTo>
                  <a:lnTo>
                    <a:pt x="5869898" y="283392"/>
                  </a:lnTo>
                  <a:lnTo>
                    <a:pt x="5872432" y="269462"/>
                  </a:lnTo>
                  <a:lnTo>
                    <a:pt x="5874990" y="255770"/>
                  </a:lnTo>
                  <a:lnTo>
                    <a:pt x="5877560" y="242316"/>
                  </a:lnTo>
                  <a:lnTo>
                    <a:pt x="5923407" y="15240"/>
                  </a:lnTo>
                  <a:lnTo>
                    <a:pt x="5923788" y="12827"/>
                  </a:lnTo>
                  <a:lnTo>
                    <a:pt x="5934710" y="4318"/>
                  </a:lnTo>
                  <a:lnTo>
                    <a:pt x="5938266" y="3175"/>
                  </a:lnTo>
                  <a:lnTo>
                    <a:pt x="5942965" y="2286"/>
                  </a:lnTo>
                  <a:lnTo>
                    <a:pt x="5948680" y="1778"/>
                  </a:lnTo>
                  <a:lnTo>
                    <a:pt x="5954395" y="1143"/>
                  </a:lnTo>
                  <a:lnTo>
                    <a:pt x="5961507" y="762"/>
                  </a:lnTo>
                  <a:lnTo>
                    <a:pt x="5970270" y="762"/>
                  </a:lnTo>
                  <a:close/>
                </a:path>
                <a:path w="6012180" h="486410">
                  <a:moveTo>
                    <a:pt x="4957191" y="0"/>
                  </a:moveTo>
                  <a:lnTo>
                    <a:pt x="4966589" y="0"/>
                  </a:lnTo>
                  <a:lnTo>
                    <a:pt x="4974336" y="381"/>
                  </a:lnTo>
                  <a:lnTo>
                    <a:pt x="4980432" y="1016"/>
                  </a:lnTo>
                  <a:lnTo>
                    <a:pt x="4986528" y="1651"/>
                  </a:lnTo>
                  <a:lnTo>
                    <a:pt x="4991354" y="2540"/>
                  </a:lnTo>
                  <a:lnTo>
                    <a:pt x="4994910" y="3810"/>
                  </a:lnTo>
                  <a:lnTo>
                    <a:pt x="4998466" y="4953"/>
                  </a:lnTo>
                  <a:lnTo>
                    <a:pt x="5000879" y="6604"/>
                  </a:lnTo>
                  <a:lnTo>
                    <a:pt x="5002022" y="8636"/>
                  </a:lnTo>
                  <a:lnTo>
                    <a:pt x="5003038" y="10541"/>
                  </a:lnTo>
                  <a:lnTo>
                    <a:pt x="5003419" y="12827"/>
                  </a:lnTo>
                  <a:lnTo>
                    <a:pt x="5002911" y="15240"/>
                  </a:lnTo>
                  <a:lnTo>
                    <a:pt x="4912106" y="470662"/>
                  </a:lnTo>
                  <a:lnTo>
                    <a:pt x="4911598" y="473202"/>
                  </a:lnTo>
                  <a:lnTo>
                    <a:pt x="4910328" y="475488"/>
                  </a:lnTo>
                  <a:lnTo>
                    <a:pt x="4908423" y="477393"/>
                  </a:lnTo>
                  <a:lnTo>
                    <a:pt x="4906391" y="479425"/>
                  </a:lnTo>
                  <a:lnTo>
                    <a:pt x="4903343" y="480949"/>
                  </a:lnTo>
                  <a:lnTo>
                    <a:pt x="4899279" y="482219"/>
                  </a:lnTo>
                  <a:lnTo>
                    <a:pt x="4895215" y="483489"/>
                  </a:lnTo>
                  <a:lnTo>
                    <a:pt x="4889881" y="484378"/>
                  </a:lnTo>
                  <a:lnTo>
                    <a:pt x="4883531" y="485013"/>
                  </a:lnTo>
                  <a:lnTo>
                    <a:pt x="4877054" y="485648"/>
                  </a:lnTo>
                  <a:lnTo>
                    <a:pt x="4869053" y="486029"/>
                  </a:lnTo>
                  <a:lnTo>
                    <a:pt x="4859655" y="486029"/>
                  </a:lnTo>
                  <a:lnTo>
                    <a:pt x="4850003" y="486029"/>
                  </a:lnTo>
                  <a:lnTo>
                    <a:pt x="4814697" y="477393"/>
                  </a:lnTo>
                  <a:lnTo>
                    <a:pt x="4813427" y="475488"/>
                  </a:lnTo>
                  <a:lnTo>
                    <a:pt x="4813173" y="473202"/>
                  </a:lnTo>
                  <a:lnTo>
                    <a:pt x="4813935" y="470662"/>
                  </a:lnTo>
                  <a:lnTo>
                    <a:pt x="4904994" y="15240"/>
                  </a:lnTo>
                  <a:lnTo>
                    <a:pt x="4905248" y="12827"/>
                  </a:lnTo>
                  <a:lnTo>
                    <a:pt x="4906518" y="10541"/>
                  </a:lnTo>
                  <a:lnTo>
                    <a:pt x="4908550" y="8636"/>
                  </a:lnTo>
                  <a:lnTo>
                    <a:pt x="4910709" y="6604"/>
                  </a:lnTo>
                  <a:lnTo>
                    <a:pt x="4913757" y="4953"/>
                  </a:lnTo>
                  <a:lnTo>
                    <a:pt x="4917948" y="3810"/>
                  </a:lnTo>
                  <a:lnTo>
                    <a:pt x="4922012" y="2540"/>
                  </a:lnTo>
                  <a:lnTo>
                    <a:pt x="4927219" y="1651"/>
                  </a:lnTo>
                  <a:lnTo>
                    <a:pt x="4933569" y="1016"/>
                  </a:lnTo>
                  <a:lnTo>
                    <a:pt x="4939792" y="381"/>
                  </a:lnTo>
                  <a:lnTo>
                    <a:pt x="4947666" y="0"/>
                  </a:lnTo>
                  <a:lnTo>
                    <a:pt x="4957191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2860" y="3749801"/>
              <a:ext cx="2520188" cy="50914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08547" y="3755135"/>
              <a:ext cx="1889125" cy="498475"/>
            </a:xfrm>
            <a:custGeom>
              <a:avLst/>
              <a:gdLst/>
              <a:ahLst/>
              <a:cxnLst/>
              <a:rect l="l" t="t" r="r" b="b"/>
              <a:pathLst>
                <a:path w="1889125" h="498475">
                  <a:moveTo>
                    <a:pt x="635000" y="6222"/>
                  </a:moveTo>
                  <a:lnTo>
                    <a:pt x="678306" y="7238"/>
                  </a:lnTo>
                  <a:lnTo>
                    <a:pt x="699007" y="15620"/>
                  </a:lnTo>
                  <a:lnTo>
                    <a:pt x="700531" y="18287"/>
                  </a:lnTo>
                  <a:lnTo>
                    <a:pt x="701421" y="21970"/>
                  </a:lnTo>
                  <a:lnTo>
                    <a:pt x="701928" y="26669"/>
                  </a:lnTo>
                  <a:lnTo>
                    <a:pt x="764794" y="453516"/>
                  </a:lnTo>
                  <a:lnTo>
                    <a:pt x="766063" y="462406"/>
                  </a:lnTo>
                  <a:lnTo>
                    <a:pt x="766699" y="469519"/>
                  </a:lnTo>
                  <a:lnTo>
                    <a:pt x="766572" y="474725"/>
                  </a:lnTo>
                  <a:lnTo>
                    <a:pt x="766445" y="479932"/>
                  </a:lnTo>
                  <a:lnTo>
                    <a:pt x="764667" y="483869"/>
                  </a:lnTo>
                  <a:lnTo>
                    <a:pt x="761364" y="486409"/>
                  </a:lnTo>
                  <a:lnTo>
                    <a:pt x="757935" y="489076"/>
                  </a:lnTo>
                  <a:lnTo>
                    <a:pt x="713104" y="492251"/>
                  </a:lnTo>
                  <a:lnTo>
                    <a:pt x="703706" y="492251"/>
                  </a:lnTo>
                  <a:lnTo>
                    <a:pt x="676275" y="489584"/>
                  </a:lnTo>
                  <a:lnTo>
                    <a:pt x="673100" y="488569"/>
                  </a:lnTo>
                  <a:lnTo>
                    <a:pt x="667384" y="476884"/>
                  </a:lnTo>
                  <a:lnTo>
                    <a:pt x="654303" y="380238"/>
                  </a:lnTo>
                  <a:lnTo>
                    <a:pt x="473455" y="380238"/>
                  </a:lnTo>
                  <a:lnTo>
                    <a:pt x="423672" y="474725"/>
                  </a:lnTo>
                  <a:lnTo>
                    <a:pt x="421894" y="478155"/>
                  </a:lnTo>
                  <a:lnTo>
                    <a:pt x="419988" y="481075"/>
                  </a:lnTo>
                  <a:lnTo>
                    <a:pt x="417702" y="483488"/>
                  </a:lnTo>
                  <a:lnTo>
                    <a:pt x="415417" y="485775"/>
                  </a:lnTo>
                  <a:lnTo>
                    <a:pt x="412242" y="487552"/>
                  </a:lnTo>
                  <a:lnTo>
                    <a:pt x="408050" y="488822"/>
                  </a:lnTo>
                  <a:lnTo>
                    <a:pt x="403859" y="490093"/>
                  </a:lnTo>
                  <a:lnTo>
                    <a:pt x="364489" y="492251"/>
                  </a:lnTo>
                  <a:lnTo>
                    <a:pt x="356395" y="492180"/>
                  </a:lnTo>
                  <a:lnTo>
                    <a:pt x="325247" y="485647"/>
                  </a:lnTo>
                  <a:lnTo>
                    <a:pt x="323087" y="482853"/>
                  </a:lnTo>
                  <a:lnTo>
                    <a:pt x="322833" y="478789"/>
                  </a:lnTo>
                  <a:lnTo>
                    <a:pt x="324484" y="473582"/>
                  </a:lnTo>
                  <a:lnTo>
                    <a:pt x="326135" y="468375"/>
                  </a:lnTo>
                  <a:lnTo>
                    <a:pt x="567689" y="25653"/>
                  </a:lnTo>
                  <a:lnTo>
                    <a:pt x="604266" y="6857"/>
                  </a:lnTo>
                  <a:lnTo>
                    <a:pt x="625947" y="6268"/>
                  </a:lnTo>
                  <a:lnTo>
                    <a:pt x="635000" y="6222"/>
                  </a:lnTo>
                  <a:close/>
                </a:path>
                <a:path w="1889125" h="498475">
                  <a:moveTo>
                    <a:pt x="49022" y="6222"/>
                  </a:moveTo>
                  <a:lnTo>
                    <a:pt x="89407" y="8381"/>
                  </a:lnTo>
                  <a:lnTo>
                    <a:pt x="99949" y="15620"/>
                  </a:lnTo>
                  <a:lnTo>
                    <a:pt x="100964" y="18033"/>
                  </a:lnTo>
                  <a:lnTo>
                    <a:pt x="101726" y="21336"/>
                  </a:lnTo>
                  <a:lnTo>
                    <a:pt x="102234" y="25272"/>
                  </a:lnTo>
                  <a:lnTo>
                    <a:pt x="143128" y="395858"/>
                  </a:lnTo>
                  <a:lnTo>
                    <a:pt x="143891" y="395858"/>
                  </a:lnTo>
                  <a:lnTo>
                    <a:pt x="330961" y="23749"/>
                  </a:lnTo>
                  <a:lnTo>
                    <a:pt x="346455" y="9651"/>
                  </a:lnTo>
                  <a:lnTo>
                    <a:pt x="350520" y="8381"/>
                  </a:lnTo>
                  <a:lnTo>
                    <a:pt x="389762" y="6222"/>
                  </a:lnTo>
                  <a:lnTo>
                    <a:pt x="398218" y="6294"/>
                  </a:lnTo>
                  <a:lnTo>
                    <a:pt x="431037" y="12572"/>
                  </a:lnTo>
                  <a:lnTo>
                    <a:pt x="433324" y="15366"/>
                  </a:lnTo>
                  <a:lnTo>
                    <a:pt x="433577" y="19303"/>
                  </a:lnTo>
                  <a:lnTo>
                    <a:pt x="431800" y="24637"/>
                  </a:lnTo>
                  <a:lnTo>
                    <a:pt x="430149" y="29971"/>
                  </a:lnTo>
                  <a:lnTo>
                    <a:pt x="426847" y="37211"/>
                  </a:lnTo>
                  <a:lnTo>
                    <a:pt x="422148" y="46100"/>
                  </a:lnTo>
                  <a:lnTo>
                    <a:pt x="194055" y="472820"/>
                  </a:lnTo>
                  <a:lnTo>
                    <a:pt x="191897" y="477012"/>
                  </a:lnTo>
                  <a:lnTo>
                    <a:pt x="151141" y="491876"/>
                  </a:lnTo>
                  <a:lnTo>
                    <a:pt x="126746" y="492251"/>
                  </a:lnTo>
                  <a:lnTo>
                    <a:pt x="116341" y="492206"/>
                  </a:lnTo>
                  <a:lnTo>
                    <a:pt x="76453" y="490346"/>
                  </a:lnTo>
                  <a:lnTo>
                    <a:pt x="59816" y="471677"/>
                  </a:lnTo>
                  <a:lnTo>
                    <a:pt x="1015" y="36830"/>
                  </a:lnTo>
                  <a:lnTo>
                    <a:pt x="253" y="30099"/>
                  </a:lnTo>
                  <a:lnTo>
                    <a:pt x="0" y="24637"/>
                  </a:lnTo>
                  <a:lnTo>
                    <a:pt x="253" y="20574"/>
                  </a:lnTo>
                  <a:lnTo>
                    <a:pt x="507" y="16509"/>
                  </a:lnTo>
                  <a:lnTo>
                    <a:pt x="2158" y="13462"/>
                  </a:lnTo>
                  <a:lnTo>
                    <a:pt x="5461" y="11302"/>
                  </a:lnTo>
                  <a:lnTo>
                    <a:pt x="8636" y="9143"/>
                  </a:lnTo>
                  <a:lnTo>
                    <a:pt x="40378" y="6292"/>
                  </a:lnTo>
                  <a:lnTo>
                    <a:pt x="49022" y="6222"/>
                  </a:lnTo>
                  <a:close/>
                </a:path>
                <a:path w="1889125" h="498475">
                  <a:moveTo>
                    <a:pt x="1096009" y="634"/>
                  </a:moveTo>
                  <a:lnTo>
                    <a:pt x="1145285" y="6095"/>
                  </a:lnTo>
                  <a:lnTo>
                    <a:pt x="1185799" y="20446"/>
                  </a:lnTo>
                  <a:lnTo>
                    <a:pt x="1216913" y="47625"/>
                  </a:lnTo>
                  <a:lnTo>
                    <a:pt x="1216913" y="54990"/>
                  </a:lnTo>
                  <a:lnTo>
                    <a:pt x="1209389" y="98678"/>
                  </a:lnTo>
                  <a:lnTo>
                    <a:pt x="1196848" y="121665"/>
                  </a:lnTo>
                  <a:lnTo>
                    <a:pt x="1192402" y="121665"/>
                  </a:lnTo>
                  <a:lnTo>
                    <a:pt x="1189101" y="121665"/>
                  </a:lnTo>
                  <a:lnTo>
                    <a:pt x="1185291" y="119506"/>
                  </a:lnTo>
                  <a:lnTo>
                    <a:pt x="1180846" y="115443"/>
                  </a:lnTo>
                  <a:lnTo>
                    <a:pt x="1176401" y="111378"/>
                  </a:lnTo>
                  <a:lnTo>
                    <a:pt x="1170558" y="106933"/>
                  </a:lnTo>
                  <a:lnTo>
                    <a:pt x="1135760" y="89026"/>
                  </a:lnTo>
                  <a:lnTo>
                    <a:pt x="1094104" y="82931"/>
                  </a:lnTo>
                  <a:lnTo>
                    <a:pt x="1080676" y="83619"/>
                  </a:lnTo>
                  <a:lnTo>
                    <a:pt x="1043939" y="93852"/>
                  </a:lnTo>
                  <a:lnTo>
                    <a:pt x="1003300" y="122936"/>
                  </a:lnTo>
                  <a:lnTo>
                    <a:pt x="979082" y="152975"/>
                  </a:lnTo>
                  <a:lnTo>
                    <a:pt x="959866" y="188293"/>
                  </a:lnTo>
                  <a:lnTo>
                    <a:pt x="945862" y="225752"/>
                  </a:lnTo>
                  <a:lnTo>
                    <a:pt x="936878" y="263525"/>
                  </a:lnTo>
                  <a:lnTo>
                    <a:pt x="932687" y="310261"/>
                  </a:lnTo>
                  <a:lnTo>
                    <a:pt x="933092" y="322905"/>
                  </a:lnTo>
                  <a:lnTo>
                    <a:pt x="942780" y="365458"/>
                  </a:lnTo>
                  <a:lnTo>
                    <a:pt x="971629" y="400145"/>
                  </a:lnTo>
                  <a:lnTo>
                    <a:pt x="1017385" y="414377"/>
                  </a:lnTo>
                  <a:lnTo>
                    <a:pt x="1028319" y="414781"/>
                  </a:lnTo>
                  <a:lnTo>
                    <a:pt x="1041009" y="414444"/>
                  </a:lnTo>
                  <a:lnTo>
                    <a:pt x="1082532" y="406360"/>
                  </a:lnTo>
                  <a:lnTo>
                    <a:pt x="1121663" y="388365"/>
                  </a:lnTo>
                  <a:lnTo>
                    <a:pt x="1127378" y="384682"/>
                  </a:lnTo>
                  <a:lnTo>
                    <a:pt x="1133221" y="381000"/>
                  </a:lnTo>
                  <a:lnTo>
                    <a:pt x="1138554" y="379094"/>
                  </a:lnTo>
                  <a:lnTo>
                    <a:pt x="1143253" y="379094"/>
                  </a:lnTo>
                  <a:lnTo>
                    <a:pt x="1146428" y="379094"/>
                  </a:lnTo>
                  <a:lnTo>
                    <a:pt x="1148587" y="380238"/>
                  </a:lnTo>
                  <a:lnTo>
                    <a:pt x="1149730" y="382650"/>
                  </a:lnTo>
                  <a:lnTo>
                    <a:pt x="1150874" y="384937"/>
                  </a:lnTo>
                  <a:lnTo>
                    <a:pt x="1151381" y="388238"/>
                  </a:lnTo>
                  <a:lnTo>
                    <a:pt x="1151381" y="392430"/>
                  </a:lnTo>
                  <a:lnTo>
                    <a:pt x="1151381" y="394207"/>
                  </a:lnTo>
                  <a:lnTo>
                    <a:pt x="1146175" y="426212"/>
                  </a:lnTo>
                  <a:lnTo>
                    <a:pt x="1145285" y="431291"/>
                  </a:lnTo>
                  <a:lnTo>
                    <a:pt x="1144143" y="435990"/>
                  </a:lnTo>
                  <a:lnTo>
                    <a:pt x="1142873" y="440308"/>
                  </a:lnTo>
                  <a:lnTo>
                    <a:pt x="1141602" y="444626"/>
                  </a:lnTo>
                  <a:lnTo>
                    <a:pt x="1140205" y="448563"/>
                  </a:lnTo>
                  <a:lnTo>
                    <a:pt x="1138554" y="452246"/>
                  </a:lnTo>
                  <a:lnTo>
                    <a:pt x="1137030" y="455802"/>
                  </a:lnTo>
                  <a:lnTo>
                    <a:pt x="1134872" y="458977"/>
                  </a:lnTo>
                  <a:lnTo>
                    <a:pt x="1132077" y="461644"/>
                  </a:lnTo>
                  <a:lnTo>
                    <a:pt x="1129410" y="464438"/>
                  </a:lnTo>
                  <a:lnTo>
                    <a:pt x="1095305" y="481546"/>
                  </a:lnTo>
                  <a:lnTo>
                    <a:pt x="1048384" y="493902"/>
                  </a:lnTo>
                  <a:lnTo>
                    <a:pt x="1002283" y="497713"/>
                  </a:lnTo>
                  <a:lnTo>
                    <a:pt x="982495" y="497046"/>
                  </a:lnTo>
                  <a:lnTo>
                    <a:pt x="929131" y="487044"/>
                  </a:lnTo>
                  <a:lnTo>
                    <a:pt x="885840" y="464542"/>
                  </a:lnTo>
                  <a:lnTo>
                    <a:pt x="853789" y="429482"/>
                  </a:lnTo>
                  <a:lnTo>
                    <a:pt x="833501" y="381896"/>
                  </a:lnTo>
                  <a:lnTo>
                    <a:pt x="827405" y="343225"/>
                  </a:lnTo>
                  <a:lnTo>
                    <a:pt x="826643" y="321818"/>
                  </a:lnTo>
                  <a:lnTo>
                    <a:pt x="827073" y="304315"/>
                  </a:lnTo>
                  <a:lnTo>
                    <a:pt x="833627" y="249808"/>
                  </a:lnTo>
                  <a:lnTo>
                    <a:pt x="848397" y="194659"/>
                  </a:lnTo>
                  <a:lnTo>
                    <a:pt x="862712" y="159061"/>
                  </a:lnTo>
                  <a:lnTo>
                    <a:pt x="880862" y="125204"/>
                  </a:lnTo>
                  <a:lnTo>
                    <a:pt x="902866" y="93464"/>
                  </a:lnTo>
                  <a:lnTo>
                    <a:pt x="928774" y="65460"/>
                  </a:lnTo>
                  <a:lnTo>
                    <a:pt x="958705" y="41576"/>
                  </a:lnTo>
                  <a:lnTo>
                    <a:pt x="992753" y="22526"/>
                  </a:lnTo>
                  <a:lnTo>
                    <a:pt x="1030948" y="8671"/>
                  </a:lnTo>
                  <a:lnTo>
                    <a:pt x="1073290" y="1535"/>
                  </a:lnTo>
                  <a:lnTo>
                    <a:pt x="1096009" y="634"/>
                  </a:lnTo>
                  <a:close/>
                </a:path>
                <a:path w="1889125" h="498475">
                  <a:moveTo>
                    <a:pt x="1703831" y="0"/>
                  </a:moveTo>
                  <a:lnTo>
                    <a:pt x="1746186" y="2508"/>
                  </a:lnTo>
                  <a:lnTo>
                    <a:pt x="1799756" y="15970"/>
                  </a:lnTo>
                  <a:lnTo>
                    <a:pt x="1841119" y="41401"/>
                  </a:lnTo>
                  <a:lnTo>
                    <a:pt x="1869890" y="79174"/>
                  </a:lnTo>
                  <a:lnTo>
                    <a:pt x="1885711" y="129254"/>
                  </a:lnTo>
                  <a:lnTo>
                    <a:pt x="1888744" y="169544"/>
                  </a:lnTo>
                  <a:lnTo>
                    <a:pt x="1888364" y="186211"/>
                  </a:lnTo>
                  <a:lnTo>
                    <a:pt x="1882775" y="239521"/>
                  </a:lnTo>
                  <a:lnTo>
                    <a:pt x="1869791" y="295046"/>
                  </a:lnTo>
                  <a:lnTo>
                    <a:pt x="1856499" y="331533"/>
                  </a:lnTo>
                  <a:lnTo>
                    <a:pt x="1839112" y="366585"/>
                  </a:lnTo>
                  <a:lnTo>
                    <a:pt x="1817443" y="399801"/>
                  </a:lnTo>
                  <a:lnTo>
                    <a:pt x="1791206" y="429277"/>
                  </a:lnTo>
                  <a:lnTo>
                    <a:pt x="1760249" y="454588"/>
                  </a:lnTo>
                  <a:lnTo>
                    <a:pt x="1724003" y="474972"/>
                  </a:lnTo>
                  <a:lnTo>
                    <a:pt x="1682257" y="489902"/>
                  </a:lnTo>
                  <a:lnTo>
                    <a:pt x="1634823" y="497522"/>
                  </a:lnTo>
                  <a:lnTo>
                    <a:pt x="1608962" y="498475"/>
                  </a:lnTo>
                  <a:lnTo>
                    <a:pt x="1587128" y="497853"/>
                  </a:lnTo>
                  <a:lnTo>
                    <a:pt x="1547366" y="492849"/>
                  </a:lnTo>
                  <a:lnTo>
                    <a:pt x="1497774" y="475678"/>
                  </a:lnTo>
                  <a:lnTo>
                    <a:pt x="1460345" y="446510"/>
                  </a:lnTo>
                  <a:lnTo>
                    <a:pt x="1435734" y="405130"/>
                  </a:lnTo>
                  <a:lnTo>
                    <a:pt x="1424430" y="351426"/>
                  </a:lnTo>
                  <a:lnTo>
                    <a:pt x="1423670" y="330707"/>
                  </a:lnTo>
                  <a:lnTo>
                    <a:pt x="1424051" y="313009"/>
                  </a:lnTo>
                  <a:lnTo>
                    <a:pt x="1429766" y="257556"/>
                  </a:lnTo>
                  <a:lnTo>
                    <a:pt x="1437751" y="219821"/>
                  </a:lnTo>
                  <a:lnTo>
                    <a:pt x="1449451" y="182752"/>
                  </a:lnTo>
                  <a:lnTo>
                    <a:pt x="1465183" y="147034"/>
                  </a:lnTo>
                  <a:lnTo>
                    <a:pt x="1485010" y="113030"/>
                  </a:lnTo>
                  <a:lnTo>
                    <a:pt x="1509188" y="81867"/>
                  </a:lnTo>
                  <a:lnTo>
                    <a:pt x="1537843" y="54609"/>
                  </a:lnTo>
                  <a:lnTo>
                    <a:pt x="1571355" y="31940"/>
                  </a:lnTo>
                  <a:lnTo>
                    <a:pt x="1610105" y="14605"/>
                  </a:lnTo>
                  <a:lnTo>
                    <a:pt x="1654159" y="3635"/>
                  </a:lnTo>
                  <a:lnTo>
                    <a:pt x="1703831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1325" y="3611371"/>
              <a:ext cx="190753" cy="12331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9" name="object 9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1" y="1321308"/>
              <a:ext cx="8453628" cy="7086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65247" y="2368118"/>
            <a:ext cx="57003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88489" algn="l"/>
                <a:tab pos="3576320" algn="l"/>
                <a:tab pos="4519930" algn="l"/>
              </a:tabLst>
            </a:pPr>
            <a:r>
              <a:rPr dirty="0"/>
              <a:t>Un</a:t>
            </a:r>
            <a:r>
              <a:rPr spc="100" dirty="0"/>
              <a:t> </a:t>
            </a:r>
            <a:r>
              <a:rPr dirty="0"/>
              <a:t>Sistema</a:t>
            </a:r>
            <a:r>
              <a:rPr spc="120" dirty="0"/>
              <a:t> </a:t>
            </a:r>
            <a:r>
              <a:rPr dirty="0"/>
              <a:t>Integrado</a:t>
            </a:r>
            <a:r>
              <a:rPr spc="105" dirty="0"/>
              <a:t> </a:t>
            </a:r>
            <a:r>
              <a:rPr dirty="0"/>
              <a:t>de</a:t>
            </a:r>
            <a:r>
              <a:rPr spc="105" dirty="0"/>
              <a:t> </a:t>
            </a:r>
            <a:r>
              <a:rPr spc="-10" dirty="0"/>
              <a:t>Conservación pretende</a:t>
            </a:r>
            <a:r>
              <a:rPr dirty="0"/>
              <a:t>	</a:t>
            </a:r>
            <a:r>
              <a:rPr spc="-10" dirty="0"/>
              <a:t>integrar</a:t>
            </a:r>
            <a:r>
              <a:rPr dirty="0"/>
              <a:t>	</a:t>
            </a:r>
            <a:r>
              <a:rPr spc="-25" dirty="0"/>
              <a:t>las</a:t>
            </a:r>
            <a:r>
              <a:rPr dirty="0"/>
              <a:t>	</a:t>
            </a:r>
            <a:r>
              <a:rPr spc="-20" dirty="0"/>
              <a:t>técnicas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65247" y="5444820"/>
            <a:ext cx="24307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disposición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5247" y="3221862"/>
            <a:ext cx="570230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archivísticas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</a:t>
            </a:r>
            <a:r>
              <a:rPr sz="2800" spc="6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herramientas</a:t>
            </a:r>
            <a:r>
              <a:rPr sz="2800" spc="6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conservación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fin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3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ofrecer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una </a:t>
            </a:r>
            <a:r>
              <a:rPr sz="2800" dirty="0">
                <a:latin typeface="Calibri"/>
                <a:cs typeface="Calibri"/>
              </a:rPr>
              <a:t>metodología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pueda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aplicada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cualquier</a:t>
            </a:r>
            <a:r>
              <a:rPr sz="2800" spc="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documentación</a:t>
            </a:r>
            <a:r>
              <a:rPr sz="2800" spc="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su</a:t>
            </a:r>
            <a:r>
              <a:rPr sz="2800" spc="4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ciclo </a:t>
            </a:r>
            <a:r>
              <a:rPr sz="2800" dirty="0">
                <a:latin typeface="Calibri"/>
                <a:cs typeface="Calibri"/>
              </a:rPr>
              <a:t>vital,</a:t>
            </a:r>
            <a:r>
              <a:rPr sz="2800" spc="14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desde</a:t>
            </a:r>
            <a:r>
              <a:rPr sz="2800" spc="14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su</a:t>
            </a:r>
            <a:r>
              <a:rPr sz="2800" spc="1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producción</a:t>
            </a:r>
            <a:r>
              <a:rPr sz="2800" spc="1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hasta</a:t>
            </a:r>
            <a:r>
              <a:rPr sz="2800" spc="14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su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07591"/>
            <a:ext cx="9008110" cy="829310"/>
            <a:chOff x="136359" y="1307591"/>
            <a:chExt cx="9008110" cy="829310"/>
          </a:xfrm>
        </p:grpSpPr>
        <p:sp>
          <p:nvSpPr>
            <p:cNvPr id="9" name="object 9"/>
            <p:cNvSpPr/>
            <p:nvPr/>
          </p:nvSpPr>
          <p:spPr>
            <a:xfrm>
              <a:off x="136359" y="1428762"/>
              <a:ext cx="9008110" cy="708025"/>
            </a:xfrm>
            <a:custGeom>
              <a:avLst/>
              <a:gdLst/>
              <a:ahLst/>
              <a:cxnLst/>
              <a:rect l="l" t="t" r="r" b="b"/>
              <a:pathLst>
                <a:path w="9008110" h="708025">
                  <a:moveTo>
                    <a:pt x="9007602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9007602" y="707885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016" y="1307591"/>
              <a:ext cx="4448556" cy="78638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65247" y="2747263"/>
            <a:ext cx="5701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8000" algn="l"/>
                <a:tab pos="1221105" algn="l"/>
                <a:tab pos="2258695" algn="l"/>
                <a:tab pos="4201160" algn="l"/>
              </a:tabLst>
            </a:pPr>
            <a:r>
              <a:rPr sz="3200" spc="-25" dirty="0"/>
              <a:t>El</a:t>
            </a:r>
            <a:r>
              <a:rPr sz="3200" dirty="0"/>
              <a:t>	</a:t>
            </a:r>
            <a:r>
              <a:rPr sz="3200" spc="-25" dirty="0"/>
              <a:t>SIC</a:t>
            </a:r>
            <a:r>
              <a:rPr sz="3200" dirty="0"/>
              <a:t>	</a:t>
            </a:r>
            <a:r>
              <a:rPr sz="3200" spc="-20" dirty="0"/>
              <a:t>debe</a:t>
            </a:r>
            <a:r>
              <a:rPr sz="3200" dirty="0"/>
              <a:t>	</a:t>
            </a:r>
            <a:r>
              <a:rPr sz="3200" spc="-10" dirty="0"/>
              <a:t>plantearse</a:t>
            </a:r>
            <a:r>
              <a:rPr sz="3200" dirty="0"/>
              <a:t>	</a:t>
            </a:r>
            <a:r>
              <a:rPr sz="3200" spc="-10" dirty="0"/>
              <a:t>teniendo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en</a:t>
            </a:r>
            <a:r>
              <a:rPr spc="710" dirty="0"/>
              <a:t>   </a:t>
            </a:r>
            <a:r>
              <a:rPr dirty="0"/>
              <a:t>cuenta</a:t>
            </a:r>
            <a:r>
              <a:rPr spc="715" dirty="0"/>
              <a:t>   </a:t>
            </a:r>
            <a:r>
              <a:rPr dirty="0"/>
              <a:t>las</a:t>
            </a:r>
            <a:r>
              <a:rPr spc="715" dirty="0"/>
              <a:t>   </a:t>
            </a:r>
            <a:r>
              <a:rPr spc="-10" dirty="0"/>
              <a:t>necesidades </a:t>
            </a:r>
            <a:r>
              <a:rPr dirty="0"/>
              <a:t>particulares</a:t>
            </a:r>
            <a:r>
              <a:rPr spc="325" dirty="0"/>
              <a:t>  </a:t>
            </a:r>
            <a:r>
              <a:rPr dirty="0"/>
              <a:t>de</a:t>
            </a:r>
            <a:r>
              <a:rPr spc="325" dirty="0"/>
              <a:t>  </a:t>
            </a:r>
            <a:r>
              <a:rPr dirty="0"/>
              <a:t>cada</a:t>
            </a:r>
            <a:r>
              <a:rPr spc="320" dirty="0"/>
              <a:t>  </a:t>
            </a:r>
            <a:r>
              <a:rPr dirty="0"/>
              <a:t>entidad</a:t>
            </a:r>
            <a:r>
              <a:rPr spc="320" dirty="0"/>
              <a:t>  </a:t>
            </a:r>
            <a:r>
              <a:rPr spc="-50" dirty="0"/>
              <a:t>y </a:t>
            </a:r>
            <a:r>
              <a:rPr dirty="0"/>
              <a:t>debe</a:t>
            </a:r>
            <a:r>
              <a:rPr spc="65" dirty="0"/>
              <a:t> </a:t>
            </a:r>
            <a:r>
              <a:rPr dirty="0"/>
              <a:t>involucrar</a:t>
            </a:r>
            <a:r>
              <a:rPr spc="75" dirty="0"/>
              <a:t> </a:t>
            </a:r>
            <a:r>
              <a:rPr dirty="0"/>
              <a:t>a</a:t>
            </a:r>
            <a:r>
              <a:rPr spc="65" dirty="0"/>
              <a:t> </a:t>
            </a:r>
            <a:r>
              <a:rPr dirty="0"/>
              <a:t>cada</a:t>
            </a:r>
            <a:r>
              <a:rPr spc="80" dirty="0"/>
              <a:t> </a:t>
            </a:r>
            <a:r>
              <a:rPr dirty="0"/>
              <a:t>uno</a:t>
            </a:r>
            <a:r>
              <a:rPr spc="70" dirty="0"/>
              <a:t> </a:t>
            </a:r>
            <a:r>
              <a:rPr dirty="0"/>
              <a:t>de</a:t>
            </a:r>
            <a:r>
              <a:rPr spc="75" dirty="0"/>
              <a:t> </a:t>
            </a:r>
            <a:r>
              <a:rPr spc="-25" dirty="0"/>
              <a:t>sus </a:t>
            </a:r>
            <a:r>
              <a:rPr spc="-10" dirty="0"/>
              <a:t>funcionarios.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50998" y="2723514"/>
            <a:ext cx="63436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dirty="0"/>
              <a:t>1.Manejos</a:t>
            </a:r>
            <a:r>
              <a:rPr spc="525" dirty="0"/>
              <a:t>     </a:t>
            </a:r>
            <a:r>
              <a:rPr dirty="0"/>
              <a:t>archivísticos:</a:t>
            </a:r>
            <a:r>
              <a:rPr spc="530" dirty="0"/>
              <a:t>     </a:t>
            </a:r>
            <a:r>
              <a:rPr spc="-10" dirty="0"/>
              <a:t>selección, </a:t>
            </a:r>
            <a:r>
              <a:rPr dirty="0"/>
              <a:t>organización,</a:t>
            </a:r>
            <a:r>
              <a:rPr spc="50" dirty="0"/>
              <a:t>  </a:t>
            </a:r>
            <a:r>
              <a:rPr dirty="0"/>
              <a:t>foliación,</a:t>
            </a:r>
            <a:r>
              <a:rPr spc="55" dirty="0"/>
              <a:t>  </a:t>
            </a:r>
            <a:r>
              <a:rPr dirty="0"/>
              <a:t>producción,</a:t>
            </a:r>
            <a:r>
              <a:rPr spc="55" dirty="0"/>
              <a:t>  </a:t>
            </a:r>
            <a:r>
              <a:rPr spc="-10" dirty="0"/>
              <a:t>entre otras.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31948" y="4532503"/>
          <a:ext cx="6380479" cy="781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  <a:tabLst>
                          <a:tab pos="220154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2.Programas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de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conservación.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2655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Van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  <a:tabLst>
                          <a:tab pos="154495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permitir: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Recoger,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2940"/>
                        </a:lnSpc>
                        <a:tabLst>
                          <a:tab pos="1580515" algn="l"/>
                        </a:tabLst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custodiar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294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poner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940"/>
                        </a:lnSpc>
                      </a:pPr>
                      <a:r>
                        <a:rPr sz="2800" spc="-25" dirty="0">
                          <a:latin typeface="Calibri"/>
                          <a:cs typeface="Calibri"/>
                        </a:rPr>
                        <a:t>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36359" y="1307591"/>
            <a:ext cx="9008110" cy="829310"/>
            <a:chOff x="136359" y="1307591"/>
            <a:chExt cx="9008110" cy="829310"/>
          </a:xfrm>
        </p:grpSpPr>
        <p:sp>
          <p:nvSpPr>
            <p:cNvPr id="11" name="object 11"/>
            <p:cNvSpPr/>
            <p:nvPr/>
          </p:nvSpPr>
          <p:spPr>
            <a:xfrm>
              <a:off x="136359" y="1428762"/>
              <a:ext cx="9008110" cy="708025"/>
            </a:xfrm>
            <a:custGeom>
              <a:avLst/>
              <a:gdLst/>
              <a:ahLst/>
              <a:cxnLst/>
              <a:rect l="l" t="t" r="r" b="b"/>
              <a:pathLst>
                <a:path w="9008110" h="708025">
                  <a:moveTo>
                    <a:pt x="9007602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9007602" y="707885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6332" y="1307591"/>
              <a:ext cx="3963924" cy="7863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50998" y="5373268"/>
            <a:ext cx="3366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dirty="0">
                <a:latin typeface="Calibri"/>
                <a:cs typeface="Calibri"/>
              </a:rPr>
              <a:t>servicio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información.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52" y="5089652"/>
            <a:ext cx="127254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1029969"/>
            <a:chOff x="136359" y="1353311"/>
            <a:chExt cx="9008110" cy="1029969"/>
          </a:xfrm>
        </p:grpSpPr>
        <p:sp>
          <p:nvSpPr>
            <p:cNvPr id="5" name="object 5"/>
            <p:cNvSpPr/>
            <p:nvPr/>
          </p:nvSpPr>
          <p:spPr>
            <a:xfrm>
              <a:off x="136359" y="1428788"/>
              <a:ext cx="9008110" cy="954405"/>
            </a:xfrm>
            <a:custGeom>
              <a:avLst/>
              <a:gdLst/>
              <a:ahLst/>
              <a:cxnLst/>
              <a:rect l="l" t="t" r="r" b="b"/>
              <a:pathLst>
                <a:path w="9008110" h="954405">
                  <a:moveTo>
                    <a:pt x="9007602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9007602" y="954112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1353311"/>
              <a:ext cx="5966460" cy="9784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4994" y="2871342"/>
            <a:ext cx="2330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Ambientales: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2976" y="5998641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3348354"/>
            <a:ext cx="4977765" cy="277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SzPct val="116666"/>
              <a:buChar char="•"/>
              <a:tabLst>
                <a:tab pos="270510" algn="l"/>
              </a:tabLst>
            </a:pPr>
            <a:r>
              <a:rPr sz="2400" dirty="0">
                <a:latin typeface="Calibri"/>
                <a:cs typeface="Calibri"/>
              </a:rPr>
              <a:t>Humedad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Relativa.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spcBef>
                <a:spcPts val="110"/>
              </a:spcBef>
              <a:buChar char="•"/>
              <a:tabLst>
                <a:tab pos="232410" algn="l"/>
              </a:tabLst>
            </a:pPr>
            <a:r>
              <a:rPr sz="2400" spc="-10" dirty="0">
                <a:latin typeface="Calibri"/>
                <a:cs typeface="Calibri"/>
              </a:rPr>
              <a:t>Temperatura.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2400" spc="-10" dirty="0">
                <a:latin typeface="Calibri"/>
                <a:cs typeface="Calibri"/>
              </a:rPr>
              <a:t>Iluminación.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ts val="2865"/>
              </a:lnSpc>
              <a:buChar char="•"/>
              <a:tabLst>
                <a:tab pos="232410" algn="l"/>
              </a:tabLst>
            </a:pPr>
            <a:r>
              <a:rPr sz="2400" spc="-10" dirty="0">
                <a:latin typeface="Calibri"/>
                <a:cs typeface="Calibri"/>
              </a:rPr>
              <a:t>Contaminantes.</a:t>
            </a:r>
            <a:endParaRPr sz="2400">
              <a:latin typeface="Calibri"/>
              <a:cs typeface="Calibri"/>
            </a:endParaRPr>
          </a:p>
          <a:p>
            <a:pPr marL="1259205" lvl="1" indent="-358775">
              <a:lnSpc>
                <a:spcPts val="3345"/>
              </a:lnSpc>
              <a:buAutoNum type="arabicPeriod" startAt="2"/>
              <a:tabLst>
                <a:tab pos="125984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Biológicos.</a:t>
            </a:r>
            <a:endParaRPr sz="2800">
              <a:latin typeface="Calibri"/>
              <a:cs typeface="Calibri"/>
            </a:endParaRPr>
          </a:p>
          <a:p>
            <a:pPr marL="1906905" lvl="1" indent="-358775">
              <a:lnSpc>
                <a:spcPct val="100000"/>
              </a:lnSpc>
              <a:buAutoNum type="arabicPeriod" startAt="2"/>
              <a:tabLst>
                <a:tab pos="1907539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Naturales.</a:t>
            </a:r>
            <a:endParaRPr sz="2800">
              <a:latin typeface="Calibri"/>
              <a:cs typeface="Calibri"/>
            </a:endParaRPr>
          </a:p>
          <a:p>
            <a:pPr marL="2555240" lvl="1" indent="-359410">
              <a:lnSpc>
                <a:spcPct val="100000"/>
              </a:lnSpc>
              <a:buAutoNum type="arabicPeriod" startAt="2"/>
              <a:tabLst>
                <a:tab pos="2555875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Antropógenicos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15995" y="2222068"/>
            <a:ext cx="41687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3525520" algn="l"/>
              </a:tabLst>
            </a:pPr>
            <a:r>
              <a:rPr sz="3200" b="1" i="1" dirty="0">
                <a:latin typeface="Calibri"/>
                <a:cs typeface="Calibri"/>
              </a:rPr>
              <a:t>ACUERDO</a:t>
            </a:r>
            <a:r>
              <a:rPr sz="3200" b="1" i="1" spc="-114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NUMERO</a:t>
            </a:r>
            <a:r>
              <a:rPr sz="3200" b="1" i="1" dirty="0">
                <a:latin typeface="Calibri"/>
                <a:cs typeface="Calibri"/>
              </a:rPr>
              <a:t>	</a:t>
            </a:r>
            <a:r>
              <a:rPr sz="3200" b="1" i="1" spc="-25" dirty="0">
                <a:latin typeface="Calibri"/>
                <a:cs typeface="Calibri"/>
              </a:rPr>
              <a:t>049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i="1" dirty="0">
                <a:latin typeface="Calibri"/>
                <a:cs typeface="Calibri"/>
              </a:rPr>
              <a:t>DE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b="1" i="1" spc="-75" dirty="0">
                <a:latin typeface="Calibri"/>
                <a:cs typeface="Calibri"/>
              </a:rPr>
              <a:t>MAYO</a:t>
            </a:r>
            <a:r>
              <a:rPr sz="3200" b="1" i="1" spc="-3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05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DEL</a:t>
            </a:r>
            <a:r>
              <a:rPr sz="3200" b="1" i="1" spc="-35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2000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3495" y="3478225"/>
            <a:ext cx="60737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81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Por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el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cual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desarrolla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el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Articulo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61</a:t>
            </a:r>
            <a:r>
              <a:rPr sz="2400" i="1" spc="-25" dirty="0">
                <a:latin typeface="Calibri"/>
                <a:cs typeface="Calibri"/>
              </a:rPr>
              <a:t> del </a:t>
            </a:r>
            <a:r>
              <a:rPr sz="2400" i="1" dirty="0">
                <a:latin typeface="Calibri"/>
                <a:cs typeface="Calibri"/>
              </a:rPr>
              <a:t>Capitulo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VII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“Conservación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Documentos” </a:t>
            </a:r>
            <a:r>
              <a:rPr sz="2400" i="1" dirty="0">
                <a:latin typeface="Calibri"/>
                <a:cs typeface="Calibri"/>
              </a:rPr>
              <a:t>del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Reglamento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General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Archivos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sobre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Calibri"/>
                <a:cs typeface="Calibri"/>
              </a:rPr>
              <a:t>“Condiciones</a:t>
            </a:r>
            <a:r>
              <a:rPr sz="2400" i="1" spc="2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2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Edificios</a:t>
            </a:r>
            <a:r>
              <a:rPr sz="2400" i="1" spc="2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2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Locales</a:t>
            </a:r>
            <a:r>
              <a:rPr sz="2400" i="1" spc="2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destinados</a:t>
            </a:r>
            <a:r>
              <a:rPr sz="2400" i="1" spc="215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latin typeface="Calibri"/>
                <a:cs typeface="Calibri"/>
              </a:rPr>
              <a:t>Archivo”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52" y="5089652"/>
            <a:ext cx="127254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332" y="1353311"/>
              <a:ext cx="3963924" cy="5532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4994" y="2296794"/>
            <a:ext cx="61093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dirty="0"/>
              <a:t>Es</a:t>
            </a:r>
            <a:r>
              <a:rPr spc="-100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dirty="0"/>
              <a:t>relación</a:t>
            </a:r>
            <a:r>
              <a:rPr spc="-95" dirty="0"/>
              <a:t> </a:t>
            </a:r>
            <a:r>
              <a:rPr dirty="0"/>
              <a:t>entre</a:t>
            </a:r>
            <a:r>
              <a:rPr spc="-80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dirty="0"/>
              <a:t>humedad</a:t>
            </a:r>
            <a:r>
              <a:rPr spc="-70" dirty="0"/>
              <a:t> </a:t>
            </a:r>
            <a:r>
              <a:rPr dirty="0"/>
              <a:t>absoluta</a:t>
            </a:r>
            <a:r>
              <a:rPr spc="-70" dirty="0"/>
              <a:t> </a:t>
            </a:r>
            <a:r>
              <a:rPr spc="-50" dirty="0"/>
              <a:t>y </a:t>
            </a:r>
            <a:r>
              <a:rPr dirty="0"/>
              <a:t>la</a:t>
            </a:r>
            <a:r>
              <a:rPr spc="-90" dirty="0"/>
              <a:t> </a:t>
            </a:r>
            <a:r>
              <a:rPr dirty="0"/>
              <a:t>cantidad</a:t>
            </a:r>
            <a:r>
              <a:rPr spc="-65" dirty="0"/>
              <a:t> </a:t>
            </a:r>
            <a:r>
              <a:rPr dirty="0"/>
              <a:t>máxima</a:t>
            </a:r>
            <a:r>
              <a:rPr spc="-8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dirty="0"/>
              <a:t>agua</a:t>
            </a:r>
            <a:r>
              <a:rPr spc="-85" dirty="0"/>
              <a:t> </a:t>
            </a:r>
            <a:r>
              <a:rPr dirty="0"/>
              <a:t>que</a:t>
            </a:r>
            <a:r>
              <a:rPr spc="-75" dirty="0"/>
              <a:t> </a:t>
            </a:r>
            <a:r>
              <a:rPr dirty="0"/>
              <a:t>admite</a:t>
            </a:r>
            <a:r>
              <a:rPr spc="-70" dirty="0"/>
              <a:t> </a:t>
            </a:r>
            <a:r>
              <a:rPr spc="-25" dirty="0"/>
              <a:t>el </a:t>
            </a:r>
            <a:r>
              <a:rPr dirty="0"/>
              <a:t>aire</a:t>
            </a:r>
            <a:r>
              <a:rPr spc="-90" dirty="0"/>
              <a:t> </a:t>
            </a:r>
            <a:r>
              <a:rPr dirty="0"/>
              <a:t>por</a:t>
            </a:r>
            <a:r>
              <a:rPr spc="-60" dirty="0"/>
              <a:t> </a:t>
            </a:r>
            <a:r>
              <a:rPr dirty="0"/>
              <a:t>unidad</a:t>
            </a:r>
            <a:r>
              <a:rPr spc="-45" dirty="0"/>
              <a:t> </a:t>
            </a:r>
            <a:r>
              <a:rPr dirty="0"/>
              <a:t>de</a:t>
            </a:r>
            <a:r>
              <a:rPr spc="-70" dirty="0"/>
              <a:t> </a:t>
            </a:r>
            <a:r>
              <a:rPr spc="-10" dirty="0"/>
              <a:t>volumen.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4994" y="4004005"/>
            <a:ext cx="278701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papel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tiene</a:t>
            </a:r>
            <a:endParaRPr sz="2800">
              <a:latin typeface="Calibri"/>
              <a:cs typeface="Calibri"/>
            </a:endParaRPr>
          </a:p>
          <a:p>
            <a:pPr marL="12700" marR="5080" indent="7874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capacidad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atrapar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liberar </a:t>
            </a:r>
            <a:r>
              <a:rPr sz="2800" dirty="0">
                <a:latin typeface="Calibri"/>
                <a:cs typeface="Calibri"/>
              </a:rPr>
              <a:t>agua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ambiente.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3626" y="3900423"/>
            <a:ext cx="2828925" cy="295757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2976" y="5998641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75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6411" y="1353311"/>
              <a:ext cx="2679191" cy="5532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0745" y="2159888"/>
            <a:ext cx="666813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Es</a:t>
            </a:r>
            <a:r>
              <a:rPr sz="2000" spc="-60" dirty="0"/>
              <a:t> </a:t>
            </a:r>
            <a:r>
              <a:rPr sz="2000" dirty="0"/>
              <a:t>un</a:t>
            </a:r>
            <a:r>
              <a:rPr sz="2000" spc="-30" dirty="0"/>
              <a:t> </a:t>
            </a:r>
            <a:r>
              <a:rPr sz="2000" dirty="0"/>
              <a:t>factor</a:t>
            </a:r>
            <a:r>
              <a:rPr sz="2000" spc="-35" dirty="0"/>
              <a:t> </a:t>
            </a:r>
            <a:r>
              <a:rPr sz="2000" dirty="0"/>
              <a:t>que</a:t>
            </a:r>
            <a:r>
              <a:rPr sz="2000" spc="-35" dirty="0"/>
              <a:t> </a:t>
            </a:r>
            <a:r>
              <a:rPr sz="2000" dirty="0"/>
              <a:t>está</a:t>
            </a:r>
            <a:r>
              <a:rPr sz="2000" spc="-15" dirty="0"/>
              <a:t> </a:t>
            </a:r>
            <a:r>
              <a:rPr sz="2000" dirty="0"/>
              <a:t>íntimamente relacionado</a:t>
            </a:r>
            <a:r>
              <a:rPr sz="2000" spc="-30" dirty="0"/>
              <a:t> </a:t>
            </a:r>
            <a:r>
              <a:rPr sz="2000" dirty="0"/>
              <a:t>con</a:t>
            </a:r>
            <a:r>
              <a:rPr sz="2000" spc="380" dirty="0"/>
              <a:t> </a:t>
            </a:r>
            <a:r>
              <a:rPr sz="2000" dirty="0"/>
              <a:t>la</a:t>
            </a:r>
            <a:r>
              <a:rPr sz="2000" spc="-35" dirty="0"/>
              <a:t> </a:t>
            </a:r>
            <a:r>
              <a:rPr sz="2000" spc="-10" dirty="0"/>
              <a:t>humedad.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2150745" y="2464688"/>
            <a:ext cx="6116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901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Altas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temperaturas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	•Acelera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velocidad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0745" y="2769870"/>
            <a:ext cx="2971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químicos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envejecimiento.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745" y="3379470"/>
            <a:ext cx="3305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•Propicia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deterioro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biológico.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9498" y="4232275"/>
            <a:ext cx="4873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Bajas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Temperaturas:</a:t>
            </a:r>
            <a:r>
              <a:rPr sz="2000" b="1" spc="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000" b="1" spc="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acción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química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9498" y="4841875"/>
            <a:ext cx="50628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•Crea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condensación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(desarrollo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microorganismos).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9498" y="5756554"/>
            <a:ext cx="59429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•Puede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provocar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manchas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humedad,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deformaciones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debilitamiento.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192874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1928749" y="5786501"/>
                  </a:lnTo>
                  <a:lnTo>
                    <a:pt x="192874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0" y="5786501"/>
                  </a:moveTo>
                  <a:lnTo>
                    <a:pt x="1928749" y="5786501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75" y="5089652"/>
            <a:ext cx="127254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9" name="object 9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9" y="1353311"/>
              <a:ext cx="2510028" cy="553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64994" y="2698242"/>
            <a:ext cx="51765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La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Iluminación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contribuye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el </a:t>
            </a:r>
            <a:r>
              <a:rPr sz="3200" dirty="0">
                <a:latin typeface="Calibri"/>
                <a:cs typeface="Calibri"/>
              </a:rPr>
              <a:t>deterioro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bienes documentales.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299" y="5998641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994" y="4649165"/>
            <a:ext cx="57181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Representa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amenaza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las </a:t>
            </a:r>
            <a:r>
              <a:rPr sz="3200" dirty="0">
                <a:latin typeface="Calibri"/>
                <a:cs typeface="Calibri"/>
              </a:rPr>
              <a:t>obras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exhiben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periodos prolongados.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963" y="1353311"/>
              <a:ext cx="5276088" cy="5532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48" y="2000238"/>
            <a:ext cx="6929501" cy="4800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4299" y="5998641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192874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1928749" y="5786501"/>
                  </a:lnTo>
                  <a:lnTo>
                    <a:pt x="192874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0" y="5786501"/>
                  </a:moveTo>
                  <a:lnTo>
                    <a:pt x="1928749" y="5786501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9" name="object 9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272" y="1353311"/>
              <a:ext cx="7210044" cy="553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64994" y="2392426"/>
            <a:ext cx="5020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Oxidación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soportes,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unidades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almacenamiento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mobiliario.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994" y="3490086"/>
            <a:ext cx="262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•Oxidación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tintas.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4994" y="4221860"/>
            <a:ext cx="438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•Proliferación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microorganismos.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994" y="4953380"/>
            <a:ext cx="511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2425" algn="l"/>
              </a:tabLst>
            </a:pPr>
            <a:r>
              <a:rPr sz="2400" dirty="0">
                <a:latin typeface="Calibri"/>
                <a:cs typeface="Calibri"/>
              </a:rPr>
              <a:t>•Suciedad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	desgaste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(abrasión).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4994" y="5685231"/>
            <a:ext cx="5045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•Acidificación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soportes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unidades</a:t>
            </a:r>
            <a:r>
              <a:rPr sz="2400" spc="-25" dirty="0">
                <a:latin typeface="Calibri"/>
                <a:cs typeface="Calibri"/>
              </a:rPr>
              <a:t> de </a:t>
            </a:r>
            <a:r>
              <a:rPr sz="2400" spc="-10" dirty="0">
                <a:latin typeface="Calibri"/>
                <a:cs typeface="Calibri"/>
              </a:rPr>
              <a:t>almacenamiento.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192874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1928749" y="5786501"/>
                  </a:lnTo>
                  <a:lnTo>
                    <a:pt x="192874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0" y="5786501"/>
                  </a:moveTo>
                  <a:lnTo>
                    <a:pt x="1928749" y="5786501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524" y="5017973"/>
            <a:ext cx="1272540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9" name="object 9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7267" y="1353311"/>
              <a:ext cx="2702052" cy="553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64994" y="2509266"/>
            <a:ext cx="63423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55930" algn="l"/>
                <a:tab pos="456565" algn="l"/>
                <a:tab pos="1396365" algn="l"/>
                <a:tab pos="2210435" algn="l"/>
                <a:tab pos="2812415" algn="l"/>
                <a:tab pos="4401185" algn="l"/>
                <a:tab pos="5828665" algn="l"/>
              </a:tabLst>
            </a:pPr>
            <a:r>
              <a:rPr sz="2800" spc="-20" dirty="0">
                <a:latin typeface="Calibri"/>
                <a:cs typeface="Calibri"/>
              </a:rPr>
              <a:t>Todo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tipo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deterioro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causado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por </a:t>
            </a:r>
            <a:r>
              <a:rPr sz="2800" spc="-20" dirty="0">
                <a:latin typeface="Calibri"/>
                <a:cs typeface="Calibri"/>
              </a:rPr>
              <a:t>organismos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vivos.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652" y="5927013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994" y="3789679"/>
            <a:ext cx="6343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55930" algn="l"/>
                <a:tab pos="456565" algn="l"/>
                <a:tab pos="2118995" algn="l"/>
                <a:tab pos="3455670" algn="l"/>
                <a:tab pos="5295265" algn="l"/>
                <a:tab pos="5937250" algn="l"/>
              </a:tabLst>
            </a:pPr>
            <a:r>
              <a:rPr sz="2800" spc="-10" dirty="0">
                <a:latin typeface="Calibri"/>
                <a:cs typeface="Calibri"/>
              </a:rPr>
              <a:t>Cualquier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cambio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indeseable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las </a:t>
            </a:r>
            <a:r>
              <a:rPr sz="2800" dirty="0">
                <a:latin typeface="Calibri"/>
                <a:cs typeface="Calibri"/>
              </a:rPr>
              <a:t>propiedades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soportes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documentales,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4994" y="4643373"/>
            <a:ext cx="6344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84630" algn="l"/>
                <a:tab pos="2263775" algn="l"/>
                <a:tab pos="2797175" algn="l"/>
                <a:tab pos="4388485" algn="l"/>
                <a:tab pos="5277485" algn="l"/>
                <a:tab pos="5923915" algn="l"/>
              </a:tabLst>
            </a:pPr>
            <a:r>
              <a:rPr sz="2800" spc="-10" dirty="0">
                <a:latin typeface="Calibri"/>
                <a:cs typeface="Calibri"/>
              </a:rPr>
              <a:t>causado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por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actividad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vital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organismos.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83" y="1353311"/>
              <a:ext cx="6332220" cy="5532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032" rIns="0" bIns="0" rtlCol="0">
            <a:spAutoFit/>
          </a:bodyPr>
          <a:lstStyle/>
          <a:p>
            <a:pPr marL="1768475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</a:rPr>
              <a:t>PRIMARIOS</a:t>
            </a:r>
            <a:r>
              <a:rPr sz="2000" dirty="0"/>
              <a:t>:</a:t>
            </a:r>
            <a:r>
              <a:rPr sz="2000" spc="85" dirty="0"/>
              <a:t> </a:t>
            </a:r>
            <a:r>
              <a:rPr sz="2000" dirty="0"/>
              <a:t>son</a:t>
            </a:r>
            <a:r>
              <a:rPr sz="2000" spc="100" dirty="0"/>
              <a:t> </a:t>
            </a:r>
            <a:r>
              <a:rPr sz="2000" dirty="0"/>
              <a:t>aquellos</a:t>
            </a:r>
            <a:r>
              <a:rPr sz="2000" spc="90" dirty="0"/>
              <a:t> </a:t>
            </a:r>
            <a:r>
              <a:rPr sz="2000" dirty="0"/>
              <a:t>organismos</a:t>
            </a:r>
            <a:r>
              <a:rPr sz="2000" spc="95" dirty="0"/>
              <a:t> </a:t>
            </a:r>
            <a:r>
              <a:rPr sz="2000" dirty="0"/>
              <a:t>que</a:t>
            </a:r>
            <a:r>
              <a:rPr sz="2000" spc="85" dirty="0"/>
              <a:t> </a:t>
            </a:r>
            <a:r>
              <a:rPr sz="2000" dirty="0"/>
              <a:t>se</a:t>
            </a:r>
            <a:r>
              <a:rPr sz="2000" spc="90" dirty="0"/>
              <a:t> </a:t>
            </a:r>
            <a:r>
              <a:rPr sz="2000" dirty="0"/>
              <a:t>alimentan</a:t>
            </a:r>
            <a:r>
              <a:rPr sz="2000" spc="105" dirty="0"/>
              <a:t> </a:t>
            </a:r>
            <a:r>
              <a:rPr sz="2000" dirty="0"/>
              <a:t>y</a:t>
            </a:r>
            <a:r>
              <a:rPr sz="2000" spc="100" dirty="0"/>
              <a:t> </a:t>
            </a:r>
            <a:r>
              <a:rPr sz="2000" spc="-10" dirty="0"/>
              <a:t>dañan </a:t>
            </a:r>
            <a:r>
              <a:rPr sz="2000" dirty="0"/>
              <a:t>directamente</a:t>
            </a:r>
            <a:r>
              <a:rPr sz="2000" spc="160" dirty="0"/>
              <a:t> </a:t>
            </a:r>
            <a:r>
              <a:rPr sz="2000" dirty="0"/>
              <a:t>los</a:t>
            </a:r>
            <a:r>
              <a:rPr sz="2000" spc="175" dirty="0"/>
              <a:t> </a:t>
            </a:r>
            <a:r>
              <a:rPr sz="2000" dirty="0"/>
              <a:t>materiales</a:t>
            </a:r>
            <a:r>
              <a:rPr sz="2000" spc="170" dirty="0"/>
              <a:t> </a:t>
            </a:r>
            <a:r>
              <a:rPr sz="2000" dirty="0"/>
              <a:t>orgánicos</a:t>
            </a:r>
            <a:r>
              <a:rPr sz="2000" spc="170" dirty="0"/>
              <a:t> </a:t>
            </a:r>
            <a:r>
              <a:rPr sz="2000" dirty="0"/>
              <a:t>de</a:t>
            </a:r>
            <a:r>
              <a:rPr sz="2000" spc="170" dirty="0"/>
              <a:t> </a:t>
            </a:r>
            <a:r>
              <a:rPr sz="2000" dirty="0"/>
              <a:t>una</a:t>
            </a:r>
            <a:r>
              <a:rPr sz="2000" spc="175" dirty="0"/>
              <a:t> </a:t>
            </a:r>
            <a:r>
              <a:rPr sz="2000" dirty="0"/>
              <a:t>colección</a:t>
            </a:r>
            <a:r>
              <a:rPr sz="2000" spc="175" dirty="0"/>
              <a:t> </a:t>
            </a:r>
            <a:r>
              <a:rPr sz="2000" spc="-10" dirty="0"/>
              <a:t>(libros,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371652" y="5927013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9498" y="2816732"/>
            <a:ext cx="6697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2205" algn="l"/>
                <a:tab pos="2144395" algn="l"/>
                <a:tab pos="3304540" algn="l"/>
                <a:tab pos="4123054" algn="l"/>
                <a:tab pos="4954905" algn="l"/>
                <a:tab pos="5678170" algn="l"/>
              </a:tabLst>
            </a:pPr>
            <a:r>
              <a:rPr sz="2000" spc="-10" dirty="0">
                <a:latin typeface="Calibri"/>
                <a:cs typeface="Calibri"/>
              </a:rPr>
              <a:t>archivos,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textiles,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maderas,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frutos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secos,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etc.).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Ejemplos: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9498" y="3121532"/>
            <a:ext cx="5123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“pececito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plata” </a:t>
            </a:r>
            <a:r>
              <a:rPr sz="2000" spc="-25" dirty="0">
                <a:latin typeface="Calibri"/>
                <a:cs typeface="Calibri"/>
              </a:rPr>
              <a:t>,“piojo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libros”,</a:t>
            </a:r>
            <a:r>
              <a:rPr sz="2000" spc="-10" dirty="0">
                <a:latin typeface="Calibri"/>
                <a:cs typeface="Calibri"/>
              </a:rPr>
              <a:t> polillas…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9498" y="3731209"/>
            <a:ext cx="67017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95000"/>
              <a:buChar char="•"/>
              <a:tabLst>
                <a:tab pos="14033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SECUNDARIOS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organismos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deterioran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directamente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colección</a:t>
            </a:r>
            <a:r>
              <a:rPr sz="2000" spc="3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3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proceso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alimentación,</a:t>
            </a:r>
            <a:r>
              <a:rPr sz="2000" spc="3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pero</a:t>
            </a:r>
            <a:r>
              <a:rPr sz="2000" spc="3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pueden </a:t>
            </a:r>
            <a:r>
              <a:rPr sz="2000" dirty="0">
                <a:latin typeface="Calibri"/>
                <a:cs typeface="Calibri"/>
              </a:rPr>
              <a:t>deteriorarla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través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heces,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formación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telas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arañas. </a:t>
            </a:r>
            <a:r>
              <a:rPr sz="2000" dirty="0">
                <a:latin typeface="Calibri"/>
                <a:cs typeface="Calibri"/>
              </a:rPr>
              <a:t>Ejemplo: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arañas,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moscas,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hormigas…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9498" y="5255767"/>
            <a:ext cx="66986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5000"/>
              <a:buChar char="•"/>
              <a:tabLst>
                <a:tab pos="140335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ACCIDENTALES: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organismos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cuya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presencia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azar. </a:t>
            </a:r>
            <a:r>
              <a:rPr sz="2000" dirty="0">
                <a:latin typeface="Calibri"/>
                <a:cs typeface="Calibri"/>
              </a:rPr>
              <a:t>Ejemplo: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mariposas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polinizadoras, chinches…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8717" y="5085207"/>
            <a:ext cx="1784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10" dirty="0">
                <a:latin typeface="Calibri"/>
                <a:cs typeface="Calibri"/>
              </a:rPr>
              <a:t>•BACTERIAS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998" y="2435479"/>
            <a:ext cx="3549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1.MACROORGANISMOS:</a:t>
            </a:r>
          </a:p>
          <a:p>
            <a:pPr marL="739140">
              <a:lnSpc>
                <a:spcPct val="100000"/>
              </a:lnSpc>
            </a:pPr>
            <a:r>
              <a:rPr spc="-10" dirty="0"/>
              <a:t>•VERTEBRADOS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0998" y="3288868"/>
            <a:ext cx="351790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914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•INVERTEBRADOS.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2.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MICROORGANISMOS:</a:t>
            </a:r>
            <a:endParaRPr sz="2800">
              <a:latin typeface="Calibri"/>
              <a:cs typeface="Calibri"/>
            </a:endParaRPr>
          </a:p>
          <a:p>
            <a:pPr marL="81978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•HONGOS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5" y="2286000"/>
            <a:ext cx="2143125" cy="2286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492" y="1353311"/>
              <a:ext cx="3689604" cy="5532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76" y="2428748"/>
            <a:ext cx="1357376" cy="16526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8001" y="2643187"/>
            <a:ext cx="2286000" cy="11477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4498" y="5000637"/>
            <a:ext cx="1643126" cy="1552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8001" y="4480247"/>
            <a:ext cx="2286000" cy="15205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1873" y="5072075"/>
            <a:ext cx="2000250" cy="14001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5" name="object 5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0" y="1353311"/>
              <a:ext cx="5065776" cy="5532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373" y="2428875"/>
            <a:ext cx="2905125" cy="1600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50" y="2500248"/>
            <a:ext cx="2571750" cy="16431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0698" y="4357687"/>
            <a:ext cx="3705225" cy="1524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64994" y="5739485"/>
            <a:ext cx="204406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Thysanura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Lepisma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saccharina </a:t>
            </a:r>
            <a:r>
              <a:rPr sz="1800" dirty="0">
                <a:latin typeface="Calibri"/>
                <a:cs typeface="Calibri"/>
              </a:rPr>
              <a:t>Thermobia</a:t>
            </a:r>
            <a:r>
              <a:rPr sz="1800" spc="-10" dirty="0">
                <a:latin typeface="Calibri"/>
                <a:cs typeface="Calibri"/>
              </a:rPr>
              <a:t> domestica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266" y="5248681"/>
            <a:ext cx="1901189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4400" spc="-10" dirty="0">
                <a:latin typeface="Calibri"/>
                <a:cs typeface="Calibri"/>
              </a:rPr>
              <a:t>archivos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0394" y="2425954"/>
            <a:ext cx="3681729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"/>
                <a:cs typeface="Calibri"/>
              </a:rPr>
              <a:t>Infraestructura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, </a:t>
            </a:r>
            <a:r>
              <a:rPr sz="4400" dirty="0">
                <a:latin typeface="Calibri"/>
                <a:cs typeface="Calibri"/>
              </a:rPr>
              <a:t>dotación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y </a:t>
            </a:r>
            <a:r>
              <a:rPr sz="4400" dirty="0">
                <a:latin typeface="Calibri"/>
                <a:cs typeface="Calibri"/>
              </a:rPr>
              <a:t>prevención</a:t>
            </a:r>
            <a:r>
              <a:rPr sz="4400" spc="-15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de </a:t>
            </a:r>
            <a:r>
              <a:rPr sz="4400" dirty="0">
                <a:latin typeface="Calibri"/>
                <a:cs typeface="Calibri"/>
              </a:rPr>
              <a:t>desastres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en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los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1339596"/>
              <a:ext cx="2235708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9498" y="2082545"/>
            <a:ext cx="3469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•Cucarrones</a:t>
            </a:r>
            <a:r>
              <a:rPr spc="-70" dirty="0"/>
              <a:t> </a:t>
            </a:r>
            <a:r>
              <a:rPr dirty="0"/>
              <a:t>o</a:t>
            </a:r>
            <a:r>
              <a:rPr spc="-85" dirty="0"/>
              <a:t> </a:t>
            </a:r>
            <a:r>
              <a:rPr spc="-10" dirty="0"/>
              <a:t>Gorgojos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4842" y="2714625"/>
            <a:ext cx="3188421" cy="14322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0876" y="2071623"/>
            <a:ext cx="2143125" cy="2857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375" y="4357687"/>
            <a:ext cx="2000250" cy="23050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1250" y="5057800"/>
            <a:ext cx="2881376" cy="15144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79498" y="5935776"/>
            <a:ext cx="17868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•Coleoptera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1339596"/>
              <a:ext cx="2235708" cy="63093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2500325"/>
            <a:ext cx="3714750" cy="31432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4994" y="2795142"/>
            <a:ext cx="18281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•Cucarachas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994" y="5782767"/>
            <a:ext cx="5055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Blattellidae</a:t>
            </a:r>
            <a:r>
              <a:rPr sz="2800" b="1" i="1" spc="-20" dirty="0">
                <a:latin typeface="Calibri"/>
                <a:cs typeface="Calibri"/>
              </a:rPr>
              <a:t>Periplaneta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americana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1339596"/>
              <a:ext cx="2235708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2119" y="2366263"/>
            <a:ext cx="3204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Termitas</a:t>
            </a:r>
            <a:r>
              <a:rPr spc="-55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spc="-10" dirty="0"/>
              <a:t>Comejenes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498" y="3286125"/>
            <a:ext cx="1409700" cy="25622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625" y="2071751"/>
            <a:ext cx="2571750" cy="342900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838575" y="3124149"/>
            <a:ext cx="4876800" cy="3662679"/>
            <a:chOff x="3838575" y="3124149"/>
            <a:chExt cx="4876800" cy="366267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575" y="3124149"/>
              <a:ext cx="2019300" cy="25194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0" y="5643573"/>
              <a:ext cx="3000375" cy="1142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5017973"/>
            <a:ext cx="127254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4" name="object 4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9" y="1339596"/>
              <a:ext cx="2235708" cy="630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498" y="2082545"/>
            <a:ext cx="2154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Piojo</a:t>
            </a:r>
            <a:r>
              <a:rPr spc="-65" dirty="0"/>
              <a:t> </a:t>
            </a:r>
            <a:r>
              <a:rPr dirty="0"/>
              <a:t>del</a:t>
            </a:r>
            <a:r>
              <a:rPr spc="-65" dirty="0"/>
              <a:t> </a:t>
            </a:r>
            <a:r>
              <a:rPr spc="-10" dirty="0"/>
              <a:t>papel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011" y="2787523"/>
            <a:ext cx="5734685" cy="188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4177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  <a:p>
            <a:pPr marL="1976755">
              <a:lnSpc>
                <a:spcPct val="100000"/>
              </a:lnSpc>
              <a:spcBef>
                <a:spcPts val="680"/>
              </a:spcBef>
            </a:pPr>
            <a:r>
              <a:rPr sz="2800" b="1" spc="-10" dirty="0">
                <a:latin typeface="Calibri"/>
                <a:cs typeface="Calibri"/>
              </a:rPr>
              <a:t>Corrodentia–Liposcelidae</a:t>
            </a:r>
            <a:endParaRPr sz="2800">
              <a:latin typeface="Calibri"/>
              <a:cs typeface="Calibri"/>
            </a:endParaRPr>
          </a:p>
          <a:p>
            <a:pPr marL="2154555" indent="-178435">
              <a:lnSpc>
                <a:spcPct val="100000"/>
              </a:lnSpc>
              <a:buSzPct val="96428"/>
              <a:buChar char="•"/>
              <a:tabLst>
                <a:tab pos="2155190" algn="l"/>
              </a:tabLst>
            </a:pPr>
            <a:r>
              <a:rPr sz="2800" spc="-10" dirty="0">
                <a:latin typeface="Calibri"/>
                <a:cs typeface="Calibri"/>
              </a:rPr>
              <a:t>Acaros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7989" y="5496864"/>
            <a:ext cx="50101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215" indent="-177800">
              <a:lnSpc>
                <a:spcPct val="100000"/>
              </a:lnSpc>
              <a:spcBef>
                <a:spcPts val="95"/>
              </a:spcBef>
              <a:buSzPct val="96428"/>
              <a:buFont typeface="Calibri"/>
              <a:buChar char="•"/>
              <a:tabLst>
                <a:tab pos="2863850" algn="l"/>
              </a:tabLst>
            </a:pPr>
            <a:r>
              <a:rPr sz="2800" i="1" dirty="0">
                <a:latin typeface="Calibri"/>
                <a:cs typeface="Calibri"/>
              </a:rPr>
              <a:t>Acarus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siro</a:t>
            </a:r>
            <a:endParaRPr sz="2800">
              <a:latin typeface="Calibri"/>
              <a:cs typeface="Calibri"/>
            </a:endParaRPr>
          </a:p>
          <a:p>
            <a:pPr marL="189865" indent="-177800">
              <a:lnSpc>
                <a:spcPct val="100000"/>
              </a:lnSpc>
              <a:buSzPct val="96428"/>
              <a:buFont typeface="Calibri"/>
              <a:buChar char="•"/>
              <a:tabLst>
                <a:tab pos="190500" algn="l"/>
              </a:tabLst>
            </a:pPr>
            <a:r>
              <a:rPr sz="2800" i="1" spc="-10" dirty="0">
                <a:latin typeface="Calibri"/>
                <a:cs typeface="Calibri"/>
              </a:rPr>
              <a:t>Dermatophagoides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pteronyssinus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625" y="2143125"/>
            <a:ext cx="2143125" cy="1714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7373" y="4714887"/>
            <a:ext cx="1714500" cy="11525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625" y="4357751"/>
            <a:ext cx="1504950" cy="11525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3751" y="4357687"/>
            <a:ext cx="1714500" cy="113823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1739" y="1339596"/>
              <a:ext cx="4293108" cy="63093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625" y="2214498"/>
            <a:ext cx="1457325" cy="2343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76" y="4643501"/>
            <a:ext cx="2786126" cy="18906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375" y="4572012"/>
            <a:ext cx="1552575" cy="19145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0625" y="2286000"/>
            <a:ext cx="2062226" cy="20717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1623" y="2071751"/>
            <a:ext cx="2009775" cy="20002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43125" y="4143337"/>
            <a:ext cx="1857375" cy="23575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55524" y="5683173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0128" y="1339596"/>
              <a:ext cx="2656331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79498" y="2866770"/>
            <a:ext cx="2555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59385" algn="l"/>
                <a:tab pos="1222375" algn="l"/>
              </a:tabLst>
            </a:pPr>
            <a:r>
              <a:rPr sz="2000" spc="-10" dirty="0">
                <a:latin typeface="Calibri"/>
                <a:cs typeface="Calibri"/>
              </a:rPr>
              <a:t>BUSCAR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SOLUCIONES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524" y="5683173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2096" y="2866770"/>
            <a:ext cx="1236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6325" algn="l"/>
              </a:tabLst>
            </a:pPr>
            <a:r>
              <a:rPr sz="2000" spc="-10" dirty="0">
                <a:latin typeface="Calibri"/>
                <a:cs typeface="Calibri"/>
              </a:rPr>
              <a:t>VIABLES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6434" y="2866770"/>
            <a:ext cx="2442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6425" algn="l"/>
                <a:tab pos="1882775" algn="l"/>
              </a:tabLst>
            </a:pPr>
            <a:r>
              <a:rPr sz="2000" spc="-25" dirty="0">
                <a:latin typeface="Calibri"/>
                <a:cs typeface="Calibri"/>
              </a:rPr>
              <a:t>LAS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REGIONES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PARA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9498" y="3171570"/>
            <a:ext cx="34912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0035" algn="l"/>
                <a:tab pos="2192020" algn="l"/>
              </a:tabLst>
            </a:pPr>
            <a:r>
              <a:rPr sz="2000" spc="-10" dirty="0">
                <a:latin typeface="Calibri"/>
                <a:cs typeface="Calibri"/>
              </a:rPr>
              <a:t>CONTROLAR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PROBLEMAS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8565" y="3171570"/>
            <a:ext cx="2911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9910" algn="l"/>
                <a:tab pos="2512060" algn="l"/>
              </a:tabLst>
            </a:pPr>
            <a:r>
              <a:rPr sz="2000" spc="-10" dirty="0">
                <a:latin typeface="Calibri"/>
                <a:cs typeface="Calibri"/>
              </a:rPr>
              <a:t>OCASIONADOS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9498" y="3476319"/>
            <a:ext cx="32556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ORGANISMOS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DETERIORANTES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9498" y="4086225"/>
            <a:ext cx="66319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Char char="•"/>
              <a:tabLst>
                <a:tab pos="140335" algn="l"/>
                <a:tab pos="4005579" algn="l"/>
              </a:tabLst>
            </a:pPr>
            <a:r>
              <a:rPr sz="2000" dirty="0">
                <a:latin typeface="Calibri"/>
                <a:cs typeface="Calibri"/>
              </a:rPr>
              <a:t>SOLUCIONES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DETERIOREN</a:t>
            </a:r>
            <a:r>
              <a:rPr sz="2000" dirty="0">
                <a:latin typeface="Calibri"/>
                <a:cs typeface="Calibri"/>
              </a:rPr>
              <a:t>	EL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MEDIO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AMBIENTE,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NI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SALUD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HUMANA,NI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CALIDAD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SOPORTES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195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buSzPct val="95000"/>
              <a:buChar char="•"/>
              <a:tabLst>
                <a:tab pos="140335" algn="l"/>
                <a:tab pos="1614170" algn="l"/>
                <a:tab pos="2228215" algn="l"/>
                <a:tab pos="3031490" algn="l"/>
                <a:tab pos="3441700" algn="l"/>
                <a:tab pos="4551045" algn="l"/>
                <a:tab pos="4985385" algn="l"/>
                <a:tab pos="5513070" algn="l"/>
              </a:tabLst>
            </a:pPr>
            <a:r>
              <a:rPr sz="2000" spc="-10" dirty="0">
                <a:latin typeface="Calibri"/>
                <a:cs typeface="Calibri"/>
              </a:rPr>
              <a:t>SOLUCIONES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QUE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ESTÉN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AL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ALCANCE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LAS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PERSONAS </a:t>
            </a:r>
            <a:r>
              <a:rPr sz="2000" dirty="0">
                <a:latin typeface="Calibri"/>
                <a:cs typeface="Calibri"/>
              </a:rPr>
              <a:t>ENCARGADAS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ARCHIVOS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1166495"/>
            <a:chOff x="136359" y="1339596"/>
            <a:chExt cx="9008110" cy="1166495"/>
          </a:xfrm>
        </p:grpSpPr>
        <p:sp>
          <p:nvSpPr>
            <p:cNvPr id="5" name="object 5"/>
            <p:cNvSpPr/>
            <p:nvPr/>
          </p:nvSpPr>
          <p:spPr>
            <a:xfrm>
              <a:off x="136359" y="1428750"/>
              <a:ext cx="9008110" cy="1077595"/>
            </a:xfrm>
            <a:custGeom>
              <a:avLst/>
              <a:gdLst/>
              <a:ahLst/>
              <a:cxnLst/>
              <a:rect l="l" t="t" r="r" b="b"/>
              <a:pathLst>
                <a:path w="9008110" h="1077595">
                  <a:moveTo>
                    <a:pt x="9007602" y="0"/>
                  </a:moveTo>
                  <a:lnTo>
                    <a:pt x="0" y="0"/>
                  </a:lnTo>
                  <a:lnTo>
                    <a:pt x="0" y="1077214"/>
                  </a:lnTo>
                  <a:lnTo>
                    <a:pt x="9007602" y="1077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1339596"/>
              <a:ext cx="7804404" cy="11201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83558" y="2826207"/>
            <a:ext cx="2691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CLASIFICACIÓN: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7776" y="5540222"/>
            <a:ext cx="17449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10" dirty="0">
                <a:latin typeface="Calibri"/>
                <a:cs typeface="Calibri"/>
              </a:rPr>
              <a:t>.BIOLÓGICO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24" y="5683173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4644" y="3743959"/>
            <a:ext cx="1569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.QUÍMICO.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5623" y="4597653"/>
            <a:ext cx="1126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.FÍSICO.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24" y="5017973"/>
            <a:ext cx="1272540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1339596"/>
              <a:ext cx="4165092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0745" y="2491232"/>
            <a:ext cx="661733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Reacciones</a:t>
            </a:r>
            <a:r>
              <a:rPr sz="3200" spc="-85" dirty="0"/>
              <a:t> </a:t>
            </a:r>
            <a:r>
              <a:rPr sz="3200" dirty="0"/>
              <a:t>de</a:t>
            </a:r>
            <a:r>
              <a:rPr sz="3200" spc="-60" dirty="0"/>
              <a:t> </a:t>
            </a:r>
            <a:r>
              <a:rPr sz="3200" dirty="0"/>
              <a:t>oxidación</a:t>
            </a:r>
            <a:r>
              <a:rPr sz="3200" spc="-55" dirty="0"/>
              <a:t> </a:t>
            </a:r>
            <a:r>
              <a:rPr sz="3200" dirty="0"/>
              <a:t>e</a:t>
            </a:r>
            <a:r>
              <a:rPr sz="3200" spc="-55" dirty="0"/>
              <a:t> </a:t>
            </a:r>
            <a:r>
              <a:rPr sz="3200" dirty="0"/>
              <a:t>hidrólisis</a:t>
            </a:r>
            <a:r>
              <a:rPr sz="3200" spc="-35" dirty="0"/>
              <a:t> </a:t>
            </a:r>
            <a:r>
              <a:rPr sz="3200" spc="-25" dirty="0"/>
              <a:t>que </a:t>
            </a:r>
            <a:r>
              <a:rPr sz="3200" dirty="0"/>
              <a:t>pueden</a:t>
            </a:r>
            <a:r>
              <a:rPr sz="3200" spc="-40" dirty="0"/>
              <a:t> </a:t>
            </a:r>
            <a:r>
              <a:rPr sz="3200" spc="-10" dirty="0"/>
              <a:t>provocar: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371652" y="5927013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1078" y="3896614"/>
            <a:ext cx="46329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•Oxidación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soportes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tintas.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•Cambios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coloración.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7070" y="4750130"/>
            <a:ext cx="47612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•Soportes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frágiles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quebradizos.</a:t>
            </a:r>
            <a:endParaRPr sz="2800">
              <a:latin typeface="Calibri"/>
              <a:cs typeface="Calibri"/>
            </a:endParaRPr>
          </a:p>
          <a:p>
            <a:pPr marL="82804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•Valores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bajos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pH.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192874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1928749" y="5786501"/>
                  </a:lnTo>
                  <a:lnTo>
                    <a:pt x="192874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1929130" cy="5786755"/>
            </a:xfrm>
            <a:custGeom>
              <a:avLst/>
              <a:gdLst/>
              <a:ahLst/>
              <a:cxnLst/>
              <a:rect l="l" t="t" r="r" b="b"/>
              <a:pathLst>
                <a:path w="1929130" h="5786755">
                  <a:moveTo>
                    <a:pt x="0" y="5786501"/>
                  </a:moveTo>
                  <a:lnTo>
                    <a:pt x="1928749" y="5786501"/>
                  </a:lnTo>
                  <a:lnTo>
                    <a:pt x="192874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524" y="5017973"/>
            <a:ext cx="1272540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9" name="object 9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1339596"/>
              <a:ext cx="6990588" cy="6309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64994" y="2567177"/>
            <a:ext cx="553847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3200" dirty="0">
                <a:latin typeface="Calibri"/>
                <a:cs typeface="Calibri"/>
              </a:rPr>
              <a:t>Agua </a:t>
            </a:r>
            <a:r>
              <a:rPr sz="3200" spc="-10" dirty="0">
                <a:latin typeface="Calibri"/>
                <a:cs typeface="Calibri"/>
              </a:rPr>
              <a:t>(humedad).</a:t>
            </a:r>
            <a:endParaRPr sz="3200">
              <a:latin typeface="Calibri"/>
              <a:cs typeface="Calibri"/>
            </a:endParaRPr>
          </a:p>
          <a:p>
            <a:pPr marL="398145" indent="-386080">
              <a:lnSpc>
                <a:spcPct val="100000"/>
              </a:lnSpc>
              <a:buChar char="•"/>
              <a:tabLst>
                <a:tab pos="398145" algn="l"/>
                <a:tab pos="398780" algn="l"/>
              </a:tabLst>
            </a:pPr>
            <a:r>
              <a:rPr sz="3200" spc="-10" dirty="0">
                <a:latin typeface="Calibri"/>
                <a:cs typeface="Calibri"/>
              </a:rPr>
              <a:t>Polvo.</a:t>
            </a:r>
            <a:endParaRPr sz="3200">
              <a:latin typeface="Calibri"/>
              <a:cs typeface="Calibri"/>
            </a:endParaRPr>
          </a:p>
          <a:p>
            <a:pPr marL="398780" indent="-386715">
              <a:lnSpc>
                <a:spcPct val="100000"/>
              </a:lnSpc>
              <a:buChar char="•"/>
              <a:tabLst>
                <a:tab pos="398780" algn="l"/>
                <a:tab pos="399415" algn="l"/>
              </a:tabLst>
            </a:pPr>
            <a:r>
              <a:rPr sz="3200" spc="-10" dirty="0">
                <a:latin typeface="Calibri"/>
                <a:cs typeface="Calibri"/>
              </a:rPr>
              <a:t>Contaminantes.</a:t>
            </a:r>
            <a:endParaRPr sz="3200">
              <a:latin typeface="Calibri"/>
              <a:cs typeface="Calibri"/>
            </a:endParaRPr>
          </a:p>
          <a:p>
            <a:pPr marL="398780" indent="-386715">
              <a:lnSpc>
                <a:spcPct val="100000"/>
              </a:lnSpc>
              <a:buChar char="•"/>
              <a:tabLst>
                <a:tab pos="398780" algn="l"/>
                <a:tab pos="399415" algn="l"/>
              </a:tabLst>
            </a:pPr>
            <a:r>
              <a:rPr sz="3200" spc="-10" dirty="0">
                <a:latin typeface="Calibri"/>
                <a:cs typeface="Calibri"/>
              </a:rPr>
              <a:t>Radiaciones.</a:t>
            </a:r>
            <a:endParaRPr sz="3200">
              <a:latin typeface="Calibri"/>
              <a:cs typeface="Calibri"/>
            </a:endParaRPr>
          </a:p>
          <a:p>
            <a:pPr marL="398780" indent="-386715">
              <a:lnSpc>
                <a:spcPct val="100000"/>
              </a:lnSpc>
              <a:buChar char="•"/>
              <a:tabLst>
                <a:tab pos="398780" algn="l"/>
                <a:tab pos="399415" algn="l"/>
              </a:tabLst>
            </a:pPr>
            <a:r>
              <a:rPr sz="3200" dirty="0">
                <a:latin typeface="Calibri"/>
                <a:cs typeface="Calibri"/>
              </a:rPr>
              <a:t>Composición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materiales.</a:t>
            </a:r>
            <a:endParaRPr sz="3200">
              <a:latin typeface="Calibri"/>
              <a:cs typeface="Calibri"/>
            </a:endParaRPr>
          </a:p>
          <a:p>
            <a:pPr marL="398780" indent="-386715">
              <a:lnSpc>
                <a:spcPct val="100000"/>
              </a:lnSpc>
              <a:buChar char="•"/>
              <a:tabLst>
                <a:tab pos="398780" algn="l"/>
                <a:tab pos="399415" algn="l"/>
              </a:tabLst>
            </a:pPr>
            <a:r>
              <a:rPr sz="3200" dirty="0">
                <a:latin typeface="Calibri"/>
                <a:cs typeface="Calibri"/>
              </a:rPr>
              <a:t>Materiales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agregados.</a:t>
            </a:r>
            <a:endParaRPr sz="3200">
              <a:latin typeface="Calibri"/>
              <a:cs typeface="Calibri"/>
            </a:endParaRPr>
          </a:p>
          <a:p>
            <a:pPr marL="398145" indent="-386080">
              <a:lnSpc>
                <a:spcPct val="100000"/>
              </a:lnSpc>
              <a:spcBef>
                <a:spcPts val="5"/>
              </a:spcBef>
              <a:buChar char="•"/>
              <a:tabLst>
                <a:tab pos="398145" algn="l"/>
                <a:tab pos="398780" algn="l"/>
              </a:tabLst>
            </a:pPr>
            <a:r>
              <a:rPr sz="3200" dirty="0">
                <a:latin typeface="Calibri"/>
                <a:cs typeface="Calibri"/>
              </a:rPr>
              <a:t>Adhesivos,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entre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otros.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652" y="5927013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0" y="1786001"/>
            <a:ext cx="3429000" cy="24288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71623" y="1643126"/>
            <a:ext cx="7072630" cy="4929505"/>
            <a:chOff x="2071623" y="1643126"/>
            <a:chExt cx="7072630" cy="49295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501" y="1643126"/>
              <a:ext cx="3357498" cy="3714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1623" y="4357751"/>
              <a:ext cx="3857625" cy="22144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4126" y="2442717"/>
            <a:ext cx="50419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CONSTRUCCIÓN</a:t>
            </a:r>
            <a:endParaRPr sz="2400"/>
          </a:p>
          <a:p>
            <a:pPr marL="832485" marR="5080">
              <a:lnSpc>
                <a:spcPct val="100000"/>
              </a:lnSpc>
            </a:pPr>
            <a:r>
              <a:rPr sz="2400" dirty="0"/>
              <a:t>Diseño</a:t>
            </a:r>
            <a:r>
              <a:rPr sz="2400" spc="-50" dirty="0"/>
              <a:t> </a:t>
            </a:r>
            <a:r>
              <a:rPr sz="2400" dirty="0"/>
              <a:t>del</a:t>
            </a:r>
            <a:r>
              <a:rPr sz="2400" spc="-25" dirty="0"/>
              <a:t> </a:t>
            </a:r>
            <a:r>
              <a:rPr sz="2400" dirty="0"/>
              <a:t>edificio</a:t>
            </a:r>
            <a:r>
              <a:rPr sz="2400" spc="-35" dirty="0"/>
              <a:t> </a:t>
            </a:r>
            <a:r>
              <a:rPr sz="2400" dirty="0"/>
              <a:t>o</a:t>
            </a:r>
            <a:r>
              <a:rPr sz="2400" spc="-25" dirty="0"/>
              <a:t> </a:t>
            </a:r>
            <a:r>
              <a:rPr sz="2400" dirty="0"/>
              <a:t>parte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spc="-20" dirty="0"/>
              <a:t>este </a:t>
            </a:r>
            <a:r>
              <a:rPr sz="2400" dirty="0"/>
              <a:t>como</a:t>
            </a:r>
            <a:r>
              <a:rPr sz="2400" spc="-65" dirty="0"/>
              <a:t> </a:t>
            </a:r>
            <a:r>
              <a:rPr sz="2400" dirty="0"/>
              <a:t>espacio</a:t>
            </a:r>
            <a:r>
              <a:rPr sz="2400" spc="-25" dirty="0"/>
              <a:t> </a:t>
            </a:r>
            <a:r>
              <a:rPr sz="2400" dirty="0"/>
              <a:t>destinado</a:t>
            </a:r>
            <a:r>
              <a:rPr sz="2400" spc="-35" dirty="0"/>
              <a:t> </a:t>
            </a:r>
            <a:r>
              <a:rPr sz="2400" spc="-25" dirty="0"/>
              <a:t>al </a:t>
            </a:r>
            <a:r>
              <a:rPr sz="2400" dirty="0"/>
              <a:t>funcionamiento</a:t>
            </a:r>
            <a:r>
              <a:rPr sz="2400" spc="-80" dirty="0"/>
              <a:t> </a:t>
            </a:r>
            <a:r>
              <a:rPr sz="2400" dirty="0"/>
              <a:t>del</a:t>
            </a:r>
            <a:r>
              <a:rPr sz="2400" spc="-65" dirty="0"/>
              <a:t> </a:t>
            </a:r>
            <a:r>
              <a:rPr sz="2400" spc="-10" dirty="0"/>
              <a:t>archivo.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294126" y="4271898"/>
            <a:ext cx="5053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ADECUACIÓN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EDIFICIO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ESPACIO</a:t>
            </a:r>
            <a:endParaRPr sz="2400">
              <a:latin typeface="Calibri"/>
              <a:cs typeface="Calibri"/>
            </a:endParaRPr>
          </a:p>
          <a:p>
            <a:pPr marL="832485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Propuesta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diseño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adecuación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edificio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espacio,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11" name="object 11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1321308"/>
              <a:ext cx="4242815" cy="7086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14038" y="5445658"/>
            <a:ext cx="3801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latin typeface="Calibri"/>
                <a:cs typeface="Calibri"/>
              </a:rPr>
              <a:t>funcionamiento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archivo.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48" y="1500212"/>
            <a:ext cx="3643376" cy="4857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00212"/>
            <a:ext cx="3428999" cy="47148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498" y="2071636"/>
            <a:ext cx="3357626" cy="37862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501" y="1571612"/>
            <a:ext cx="3357498" cy="4429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0250" y="1428622"/>
            <a:ext cx="6844030" cy="5429885"/>
            <a:chOff x="2000250" y="1428622"/>
            <a:chExt cx="6844030" cy="5429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0" y="1500123"/>
              <a:ext cx="3429000" cy="2929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1428622"/>
              <a:ext cx="3343275" cy="29861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4499" y="4348225"/>
              <a:ext cx="5600700" cy="250977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2863" y="2153792"/>
            <a:ext cx="3797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Condiciones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ambientales.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4994" y="3007613"/>
            <a:ext cx="593534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•Suciedad.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•Desastres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naturales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accidentes. Generan: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Manchas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diferentes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colores. </a:t>
            </a:r>
            <a:r>
              <a:rPr sz="2800" spc="-20" dirty="0">
                <a:latin typeface="Calibri"/>
                <a:cs typeface="Calibri"/>
              </a:rPr>
              <a:t>Debilitamiento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soporte.</a:t>
            </a:r>
            <a:endParaRPr sz="2800">
              <a:latin typeface="Calibri"/>
              <a:cs typeface="Calibri"/>
            </a:endParaRPr>
          </a:p>
          <a:p>
            <a:pPr marL="12700" marR="231711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Perdidas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información. Reacciones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oxidación.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7" name="object 7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124" y="1339596"/>
              <a:ext cx="7292340" cy="6309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19627" y="5657265"/>
            <a:ext cx="37611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Afectan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salud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humana.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524" y="5683173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124" y="1339596"/>
              <a:ext cx="7292340" cy="63093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50" y="2143125"/>
            <a:ext cx="2428875" cy="24288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928748" y="2143125"/>
            <a:ext cx="6811009" cy="4714875"/>
            <a:chOff x="1928748" y="2143125"/>
            <a:chExt cx="6811009" cy="47148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2143125"/>
              <a:ext cx="4167251" cy="2571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8748" y="4714913"/>
              <a:ext cx="3117088" cy="2026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6501" y="4714875"/>
              <a:ext cx="2714625" cy="21431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5524" y="5386755"/>
            <a:ext cx="1272540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339596"/>
              <a:ext cx="6469380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023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•Son</a:t>
            </a:r>
            <a:r>
              <a:rPr spc="-95" dirty="0"/>
              <a:t> </a:t>
            </a:r>
            <a:r>
              <a:rPr spc="-10" dirty="0"/>
              <a:t>consecuencia</a:t>
            </a:r>
            <a:r>
              <a:rPr spc="-7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spc="-10" dirty="0"/>
              <a:t>factores</a:t>
            </a:r>
            <a:r>
              <a:rPr spc="-95" dirty="0"/>
              <a:t> </a:t>
            </a:r>
            <a:r>
              <a:rPr spc="-10" dirty="0"/>
              <a:t>tanto</a:t>
            </a:r>
            <a:r>
              <a:rPr spc="-95" dirty="0"/>
              <a:t> </a:t>
            </a:r>
            <a:r>
              <a:rPr spc="-10" dirty="0"/>
              <a:t>químicos </a:t>
            </a:r>
            <a:r>
              <a:rPr dirty="0"/>
              <a:t>como</a:t>
            </a:r>
            <a:r>
              <a:rPr spc="-100" dirty="0"/>
              <a:t> </a:t>
            </a:r>
            <a:r>
              <a:rPr spc="-10" dirty="0"/>
              <a:t>biológicos.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5524" y="5386755"/>
            <a:ext cx="1272540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0745" y="5613679"/>
            <a:ext cx="54902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dirty="0">
                <a:latin typeface="Calibri"/>
                <a:cs typeface="Calibri"/>
              </a:rPr>
              <a:t>inadecuadas;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vandalismo,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entre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otras.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0745" y="3390722"/>
            <a:ext cx="4920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•Eventos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naturales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accidentales.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0745" y="4244466"/>
            <a:ext cx="65906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•Principalmente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producidos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acción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hombre: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prácticas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almacenamiento, manipulación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depósito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intervención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04" y="5017973"/>
            <a:ext cx="9740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692" y="1339596"/>
              <a:ext cx="5061204" cy="6309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4994" y="2652141"/>
            <a:ext cx="19234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•Rasgaduras.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5524" y="5683173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994" y="5728589"/>
            <a:ext cx="18503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10" dirty="0">
                <a:latin typeface="Calibri"/>
                <a:cs typeface="Calibri"/>
              </a:rPr>
              <a:t>información.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3505657"/>
            <a:ext cx="2469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•Deformaciones.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994" y="4359402"/>
            <a:ext cx="3555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•Faltantes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estructurales.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4994" y="5213096"/>
            <a:ext cx="4569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•Perdidas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parciales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totales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4" name="object 4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692" y="1339596"/>
              <a:ext cx="5061204" cy="6309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48" y="2071712"/>
            <a:ext cx="3500501" cy="4429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125" y="2071649"/>
            <a:ext cx="3500374" cy="43577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4" name="object 4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692" y="1339596"/>
              <a:ext cx="5061204" cy="6309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748" y="2143125"/>
            <a:ext cx="3500501" cy="4333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626" y="2143086"/>
            <a:ext cx="3429000" cy="42148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4601" y="2086101"/>
            <a:ext cx="3271774" cy="22716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6359" y="1339596"/>
            <a:ext cx="9008110" cy="5518785"/>
            <a:chOff x="136359" y="1339596"/>
            <a:chExt cx="9008110" cy="5518785"/>
          </a:xfrm>
        </p:grpSpPr>
        <p:sp>
          <p:nvSpPr>
            <p:cNvPr id="5" name="object 5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7692" y="1339596"/>
              <a:ext cx="5061204" cy="630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250" y="2000250"/>
              <a:ext cx="3643249" cy="25003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5998" y="4500625"/>
              <a:ext cx="4929251" cy="23573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5089652"/>
            <a:ext cx="97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321308"/>
              <a:ext cx="4242815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07995" y="2015997"/>
            <a:ext cx="62458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UBICACIÓN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TERRENO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RIESGO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HUMEDAD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LEJOS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INDUSTRIAS,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ZONAS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PELIGRO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EXPLOSIÓN,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OBJETIVOS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BÉLICOS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ATENTADOS</a:t>
            </a:r>
            <a:endParaRPr sz="1800">
              <a:latin typeface="Calibri"/>
              <a:cs typeface="Calibri"/>
            </a:endParaRPr>
          </a:p>
          <a:p>
            <a:pPr marL="927100" marR="2222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ZONAS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DESLIZAMIENTOS,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TERREMOTOS,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ERUPCIÓN </a:t>
            </a:r>
            <a:r>
              <a:rPr sz="1800" dirty="0">
                <a:latin typeface="Calibri"/>
                <a:cs typeface="Calibri"/>
              </a:rPr>
              <a:t>VOLCÁNICA,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TSUNAMI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4429188"/>
            <a:ext cx="3200400" cy="22176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7875" y="4500626"/>
            <a:ext cx="3124200" cy="21192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4377" y="5458078"/>
            <a:ext cx="127254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39596"/>
            <a:ext cx="9008110" cy="5109210"/>
            <a:chOff x="136359" y="1339596"/>
            <a:chExt cx="9008110" cy="5109210"/>
          </a:xfrm>
        </p:grpSpPr>
        <p:sp>
          <p:nvSpPr>
            <p:cNvPr id="4" name="object 4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8" y="1339596"/>
              <a:ext cx="7772400" cy="630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001" y="2286000"/>
              <a:ext cx="3857625" cy="41624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93747" y="3252342"/>
            <a:ext cx="27711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Sensibilización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y </a:t>
            </a:r>
            <a:r>
              <a:rPr sz="3200" b="1" spc="-10" dirty="0">
                <a:latin typeface="Calibri"/>
                <a:cs typeface="Calibri"/>
              </a:rPr>
              <a:t>Capacitación.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524" y="5081676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5089652"/>
            <a:ext cx="9747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528" y="1321308"/>
              <a:ext cx="7786116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50998" y="2712466"/>
            <a:ext cx="620331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23850" algn="l"/>
              </a:tabLst>
            </a:pPr>
            <a:r>
              <a:rPr sz="2800" dirty="0">
                <a:latin typeface="Calibri"/>
                <a:cs typeface="Calibri"/>
              </a:rPr>
              <a:t>Debe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realizarse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forma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periódica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 </a:t>
            </a:r>
            <a:r>
              <a:rPr sz="2800" spc="-10" dirty="0">
                <a:latin typeface="Calibri"/>
                <a:cs typeface="Calibri"/>
              </a:rPr>
              <a:t>personal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capacitado.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360680" algn="l"/>
              </a:tabLst>
            </a:pPr>
            <a:r>
              <a:rPr sz="2800" dirty="0">
                <a:latin typeface="Calibri"/>
                <a:cs typeface="Calibri"/>
              </a:rPr>
              <a:t>El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proceso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realiza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tanto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exterior </a:t>
            </a:r>
            <a:r>
              <a:rPr sz="2800" dirty="0">
                <a:latin typeface="Calibri"/>
                <a:cs typeface="Calibri"/>
              </a:rPr>
              <a:t>(unidades</a:t>
            </a:r>
            <a:r>
              <a:rPr sz="2800" spc="1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almacenamiento)</a:t>
            </a:r>
            <a:r>
              <a:rPr sz="2800" spc="10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como</a:t>
            </a:r>
            <a:r>
              <a:rPr sz="2800" spc="9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al </a:t>
            </a:r>
            <a:r>
              <a:rPr sz="2800" spc="-10" dirty="0">
                <a:latin typeface="Calibri"/>
                <a:cs typeface="Calibri"/>
              </a:rPr>
              <a:t>interior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(folio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folio).</a:t>
            </a:r>
            <a:endParaRPr sz="28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</a:tabLst>
            </a:pPr>
            <a:r>
              <a:rPr sz="2800" dirty="0">
                <a:latin typeface="Calibri"/>
                <a:cs typeface="Calibri"/>
              </a:rPr>
              <a:t>Utilizar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equipos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materiales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apropiados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daños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sobre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soportes.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377" y="5754496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21308"/>
            <a:ext cx="9008110" cy="5537200"/>
            <a:chOff x="136359" y="1321308"/>
            <a:chExt cx="9008110" cy="5537200"/>
          </a:xfrm>
        </p:grpSpPr>
        <p:sp>
          <p:nvSpPr>
            <p:cNvPr id="8" name="object 8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0651" y="1321308"/>
              <a:ext cx="3515867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8875" y="2071623"/>
              <a:ext cx="6715124" cy="47863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21308"/>
            <a:ext cx="9008110" cy="5503545"/>
            <a:chOff x="136359" y="1321308"/>
            <a:chExt cx="9008110" cy="5503545"/>
          </a:xfrm>
        </p:grpSpPr>
        <p:sp>
          <p:nvSpPr>
            <p:cNvPr id="8" name="object 8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4620" y="1321308"/>
              <a:ext cx="4128515" cy="708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0248" y="2071751"/>
              <a:ext cx="3714750" cy="2428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001" y="2071624"/>
              <a:ext cx="2785998" cy="2357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0248" y="4500567"/>
              <a:ext cx="3738626" cy="23241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8001" y="4500574"/>
              <a:ext cx="2714625" cy="230505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4" name="object 4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636" y="1321308"/>
              <a:ext cx="6062471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07995" y="2156840"/>
            <a:ext cx="653478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Calibri"/>
                <a:cs typeface="Calibri"/>
              </a:rPr>
              <a:t>Usar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Batas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algodón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mangas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largas.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Usar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tapabocas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guantes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desechables.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Usar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cabello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recogido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preferiblemente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gorro </a:t>
            </a:r>
            <a:r>
              <a:rPr sz="2400" spc="-10" dirty="0">
                <a:latin typeface="Calibri"/>
                <a:cs typeface="Calibri"/>
              </a:rPr>
              <a:t>desechable.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Usar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gafas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protectoras</a:t>
            </a:r>
            <a:endParaRPr sz="240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spcBef>
                <a:spcPts val="5"/>
              </a:spcBef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Evitar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accesorios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colgantes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3876" y="3214623"/>
            <a:ext cx="1500124" cy="23575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1750" y="4571949"/>
            <a:ext cx="1357376" cy="18050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1873" y="4571962"/>
            <a:ext cx="1128712" cy="17860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57876" y="4572025"/>
            <a:ext cx="1428750" cy="1714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8000" y="5724092"/>
            <a:ext cx="2016505" cy="100531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016" y="1321308"/>
              <a:ext cx="4549139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79623" y="2156840"/>
            <a:ext cx="597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comer,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beber,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fumar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maquillarse.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9623" y="2888741"/>
            <a:ext cx="5268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imprescindible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mantener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 </a:t>
            </a:r>
            <a:r>
              <a:rPr sz="2400" dirty="0">
                <a:latin typeface="Calibri"/>
                <a:cs typeface="Calibri"/>
              </a:rPr>
              <a:t>limpieza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área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trabajo.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9623" y="3986276"/>
            <a:ext cx="6016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Durante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trabajo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documental,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manos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ninguna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parte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cuerpo.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9623" y="5658103"/>
            <a:ext cx="6417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Calibri"/>
                <a:cs typeface="Calibri"/>
              </a:rPr>
              <a:t>Las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lavarse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cuidadosamente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después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cualquier</a:t>
            </a:r>
            <a:r>
              <a:rPr sz="2400" spc="-10" dirty="0">
                <a:latin typeface="Calibri"/>
                <a:cs typeface="Calibri"/>
              </a:rPr>
              <a:t> manipulación.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016" y="1321308"/>
              <a:ext cx="4549139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79623" y="2085594"/>
            <a:ext cx="58566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54635" algn="l"/>
                <a:tab pos="255270" algn="l"/>
              </a:tabLst>
            </a:pPr>
            <a:r>
              <a:rPr sz="2400" dirty="0">
                <a:latin typeface="Calibri"/>
                <a:cs typeface="Calibri"/>
              </a:rPr>
              <a:t>Quitarse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batas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trabajo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cuando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cambiar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actividad,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especialmente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consumir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alimentos</a:t>
            </a:r>
            <a:endParaRPr sz="2400">
              <a:latin typeface="Calibri"/>
              <a:cs typeface="Calibri"/>
            </a:endParaRPr>
          </a:p>
          <a:p>
            <a:pPr marL="12700" marR="201930">
              <a:lnSpc>
                <a:spcPct val="100000"/>
              </a:lnSpc>
              <a:buChar char="•"/>
              <a:tabLst>
                <a:tab pos="232410" algn="l"/>
              </a:tabLst>
            </a:pPr>
            <a:r>
              <a:rPr sz="2400" dirty="0">
                <a:latin typeface="Calibri"/>
                <a:cs typeface="Calibri"/>
              </a:rPr>
              <a:t>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jornada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lavar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las </a:t>
            </a:r>
            <a:r>
              <a:rPr sz="2400" dirty="0">
                <a:latin typeface="Calibri"/>
                <a:cs typeface="Calibri"/>
              </a:rPr>
              <a:t>manos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jabón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antibacterial,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también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deben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lavar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limpiar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fosas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nasales </a:t>
            </a:r>
            <a:r>
              <a:rPr sz="2400" dirty="0">
                <a:latin typeface="Calibri"/>
                <a:cs typeface="Calibri"/>
              </a:rPr>
              <a:t>(suero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fisiológico).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23" y="4929200"/>
            <a:ext cx="5643626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9" name="object 9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631" y="1321308"/>
              <a:ext cx="6121908" cy="7086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57625" y="2143125"/>
            <a:ext cx="3215005" cy="428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4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Aspira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todo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Deposito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0248" y="3143250"/>
            <a:ext cx="6572250" cy="571500"/>
          </a:xfrm>
          <a:custGeom>
            <a:avLst/>
            <a:gdLst/>
            <a:ahLst/>
            <a:cxnLst/>
            <a:rect l="l" t="t" r="r" b="b"/>
            <a:pathLst>
              <a:path w="6572250" h="571500">
                <a:moveTo>
                  <a:pt x="6572250" y="0"/>
                </a:moveTo>
                <a:lnTo>
                  <a:pt x="0" y="0"/>
                </a:lnTo>
                <a:lnTo>
                  <a:pt x="0" y="571500"/>
                </a:lnTo>
                <a:lnTo>
                  <a:pt x="6572250" y="571500"/>
                </a:lnTo>
                <a:lnTo>
                  <a:pt x="65722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00248" y="3143250"/>
            <a:ext cx="6572250" cy="57150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Limpiar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polvo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estantes,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cajas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carpetas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bayetilla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Seca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00248" y="5000625"/>
            <a:ext cx="6572250" cy="571500"/>
          </a:xfrm>
          <a:custGeom>
            <a:avLst/>
            <a:gdLst/>
            <a:ahLst/>
            <a:cxnLst/>
            <a:rect l="l" t="t" r="r" b="b"/>
            <a:pathLst>
              <a:path w="6572250" h="571500">
                <a:moveTo>
                  <a:pt x="6572250" y="0"/>
                </a:moveTo>
                <a:lnTo>
                  <a:pt x="0" y="0"/>
                </a:lnTo>
                <a:lnTo>
                  <a:pt x="0" y="571500"/>
                </a:lnTo>
                <a:lnTo>
                  <a:pt x="6572250" y="571500"/>
                </a:lnTo>
                <a:lnTo>
                  <a:pt x="65722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00248" y="5000625"/>
            <a:ext cx="6572250" cy="57150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567690">
              <a:lnSpc>
                <a:spcPct val="100000"/>
              </a:lnSpc>
              <a:spcBef>
                <a:spcPts val="106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Desinfectar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mesones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muebles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 alcohol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antiséptico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0248" y="6000775"/>
            <a:ext cx="6572250" cy="5003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7190">
              <a:lnSpc>
                <a:spcPts val="186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Limpiar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infraestructura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del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espacio: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paredes,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pisos,</a:t>
            </a:r>
            <a:r>
              <a:rPr sz="18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zócalos,</a:t>
            </a:r>
            <a:endParaRPr sz="1800">
              <a:latin typeface="Calibri"/>
              <a:cs typeface="Calibri"/>
            </a:endParaRPr>
          </a:p>
          <a:p>
            <a:pPr marL="443230">
              <a:lnSpc>
                <a:spcPts val="20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ventanas,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filtros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regillas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ventilación y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techos.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00376" y="4071937"/>
            <a:ext cx="6572250" cy="500380"/>
          </a:xfrm>
          <a:custGeom>
            <a:avLst/>
            <a:gdLst/>
            <a:ahLst/>
            <a:cxnLst/>
            <a:rect l="l" t="t" r="r" b="b"/>
            <a:pathLst>
              <a:path w="6572250" h="500379">
                <a:moveTo>
                  <a:pt x="6572250" y="0"/>
                </a:moveTo>
                <a:lnTo>
                  <a:pt x="0" y="0"/>
                </a:lnTo>
                <a:lnTo>
                  <a:pt x="0" y="500062"/>
                </a:lnTo>
                <a:lnTo>
                  <a:pt x="6572250" y="500062"/>
                </a:lnTo>
                <a:lnTo>
                  <a:pt x="65722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00376" y="4071937"/>
            <a:ext cx="6572250" cy="5003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Desinfectar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estantería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antiséptico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06085" y="2571749"/>
            <a:ext cx="132715" cy="3429635"/>
          </a:xfrm>
          <a:custGeom>
            <a:avLst/>
            <a:gdLst/>
            <a:ahLst/>
            <a:cxnLst/>
            <a:rect l="l" t="t" r="r" b="b"/>
            <a:pathLst>
              <a:path w="132714" h="3429635">
                <a:moveTo>
                  <a:pt x="132715" y="3315563"/>
                </a:moveTo>
                <a:lnTo>
                  <a:pt x="130429" y="3306813"/>
                </a:lnTo>
                <a:lnTo>
                  <a:pt x="123571" y="3302825"/>
                </a:lnTo>
                <a:lnTo>
                  <a:pt x="116840" y="3298825"/>
                </a:lnTo>
                <a:lnTo>
                  <a:pt x="108077" y="3301098"/>
                </a:lnTo>
                <a:lnTo>
                  <a:pt x="104013" y="3307905"/>
                </a:lnTo>
                <a:lnTo>
                  <a:pt x="80530" y="3347961"/>
                </a:lnTo>
                <a:lnTo>
                  <a:pt x="81915" y="2857500"/>
                </a:lnTo>
                <a:lnTo>
                  <a:pt x="53340" y="2857500"/>
                </a:lnTo>
                <a:lnTo>
                  <a:pt x="52095" y="3298545"/>
                </a:lnTo>
                <a:lnTo>
                  <a:pt x="52031" y="3347961"/>
                </a:lnTo>
                <a:lnTo>
                  <a:pt x="66205" y="3372408"/>
                </a:lnTo>
                <a:lnTo>
                  <a:pt x="51955" y="3347834"/>
                </a:lnTo>
                <a:lnTo>
                  <a:pt x="28702" y="3307702"/>
                </a:lnTo>
                <a:lnTo>
                  <a:pt x="24765" y="3300869"/>
                </a:lnTo>
                <a:lnTo>
                  <a:pt x="16002" y="3298545"/>
                </a:lnTo>
                <a:lnTo>
                  <a:pt x="2413" y="3306457"/>
                </a:lnTo>
                <a:lnTo>
                  <a:pt x="0" y="3315195"/>
                </a:lnTo>
                <a:lnTo>
                  <a:pt x="3937" y="3322028"/>
                </a:lnTo>
                <a:lnTo>
                  <a:pt x="66040" y="3429076"/>
                </a:lnTo>
                <a:lnTo>
                  <a:pt x="82638" y="3400768"/>
                </a:lnTo>
                <a:lnTo>
                  <a:pt x="128651" y="3322370"/>
                </a:lnTo>
                <a:lnTo>
                  <a:pt x="132715" y="3315563"/>
                </a:lnTo>
                <a:close/>
              </a:path>
              <a:path w="132714" h="3429635">
                <a:moveTo>
                  <a:pt x="132715" y="2315464"/>
                </a:moveTo>
                <a:lnTo>
                  <a:pt x="130429" y="2306701"/>
                </a:lnTo>
                <a:lnTo>
                  <a:pt x="116840" y="2298700"/>
                </a:lnTo>
                <a:lnTo>
                  <a:pt x="108077" y="2300986"/>
                </a:lnTo>
                <a:lnTo>
                  <a:pt x="104013" y="2307717"/>
                </a:lnTo>
                <a:lnTo>
                  <a:pt x="80568" y="2347709"/>
                </a:lnTo>
                <a:lnTo>
                  <a:pt x="80467" y="2372258"/>
                </a:lnTo>
                <a:lnTo>
                  <a:pt x="80403" y="2393442"/>
                </a:lnTo>
                <a:lnTo>
                  <a:pt x="80530" y="2347772"/>
                </a:lnTo>
                <a:lnTo>
                  <a:pt x="81915" y="1857375"/>
                </a:lnTo>
                <a:lnTo>
                  <a:pt x="53340" y="1857375"/>
                </a:lnTo>
                <a:lnTo>
                  <a:pt x="52095" y="2298446"/>
                </a:lnTo>
                <a:lnTo>
                  <a:pt x="51993" y="2347772"/>
                </a:lnTo>
                <a:lnTo>
                  <a:pt x="66192" y="2372258"/>
                </a:lnTo>
                <a:lnTo>
                  <a:pt x="51955" y="2347709"/>
                </a:lnTo>
                <a:lnTo>
                  <a:pt x="28702" y="2307590"/>
                </a:lnTo>
                <a:lnTo>
                  <a:pt x="24765" y="2300732"/>
                </a:lnTo>
                <a:lnTo>
                  <a:pt x="16002" y="2298446"/>
                </a:lnTo>
                <a:lnTo>
                  <a:pt x="9144" y="2302383"/>
                </a:lnTo>
                <a:lnTo>
                  <a:pt x="2413" y="2306320"/>
                </a:lnTo>
                <a:lnTo>
                  <a:pt x="0" y="2315083"/>
                </a:lnTo>
                <a:lnTo>
                  <a:pt x="3937" y="2321941"/>
                </a:lnTo>
                <a:lnTo>
                  <a:pt x="66040" y="2429002"/>
                </a:lnTo>
                <a:lnTo>
                  <a:pt x="82638" y="2400681"/>
                </a:lnTo>
                <a:lnTo>
                  <a:pt x="128651" y="2322195"/>
                </a:lnTo>
                <a:lnTo>
                  <a:pt x="132715" y="2315464"/>
                </a:lnTo>
                <a:close/>
              </a:path>
              <a:path w="132714" h="3429635">
                <a:moveTo>
                  <a:pt x="132715" y="1386713"/>
                </a:moveTo>
                <a:lnTo>
                  <a:pt x="130429" y="1377950"/>
                </a:lnTo>
                <a:lnTo>
                  <a:pt x="123571" y="1374013"/>
                </a:lnTo>
                <a:lnTo>
                  <a:pt x="116840" y="1369949"/>
                </a:lnTo>
                <a:lnTo>
                  <a:pt x="108077" y="1372235"/>
                </a:lnTo>
                <a:lnTo>
                  <a:pt x="104013" y="1379093"/>
                </a:lnTo>
                <a:lnTo>
                  <a:pt x="80530" y="1419148"/>
                </a:lnTo>
                <a:lnTo>
                  <a:pt x="81915" y="928751"/>
                </a:lnTo>
                <a:lnTo>
                  <a:pt x="53340" y="928624"/>
                </a:lnTo>
                <a:lnTo>
                  <a:pt x="52095" y="1369695"/>
                </a:lnTo>
                <a:lnTo>
                  <a:pt x="52070" y="1419148"/>
                </a:lnTo>
                <a:lnTo>
                  <a:pt x="66230" y="1443570"/>
                </a:lnTo>
                <a:lnTo>
                  <a:pt x="51955" y="1418958"/>
                </a:lnTo>
                <a:lnTo>
                  <a:pt x="28702" y="1378839"/>
                </a:lnTo>
                <a:lnTo>
                  <a:pt x="24765" y="1372108"/>
                </a:lnTo>
                <a:lnTo>
                  <a:pt x="16002" y="1369695"/>
                </a:lnTo>
                <a:lnTo>
                  <a:pt x="9144" y="1373632"/>
                </a:lnTo>
                <a:lnTo>
                  <a:pt x="2413" y="1377696"/>
                </a:lnTo>
                <a:lnTo>
                  <a:pt x="0" y="1386332"/>
                </a:lnTo>
                <a:lnTo>
                  <a:pt x="3937" y="1393190"/>
                </a:lnTo>
                <a:lnTo>
                  <a:pt x="66040" y="1500251"/>
                </a:lnTo>
                <a:lnTo>
                  <a:pt x="82651" y="1471930"/>
                </a:lnTo>
                <a:lnTo>
                  <a:pt x="128651" y="1393571"/>
                </a:lnTo>
                <a:lnTo>
                  <a:pt x="132715" y="1386713"/>
                </a:lnTo>
                <a:close/>
              </a:path>
              <a:path w="132714" h="3429635">
                <a:moveTo>
                  <a:pt x="132715" y="458089"/>
                </a:moveTo>
                <a:lnTo>
                  <a:pt x="130429" y="449326"/>
                </a:lnTo>
                <a:lnTo>
                  <a:pt x="116840" y="441325"/>
                </a:lnTo>
                <a:lnTo>
                  <a:pt x="108077" y="443611"/>
                </a:lnTo>
                <a:lnTo>
                  <a:pt x="104013" y="450342"/>
                </a:lnTo>
                <a:lnTo>
                  <a:pt x="80568" y="490334"/>
                </a:lnTo>
                <a:lnTo>
                  <a:pt x="80467" y="514883"/>
                </a:lnTo>
                <a:lnTo>
                  <a:pt x="80403" y="536067"/>
                </a:lnTo>
                <a:lnTo>
                  <a:pt x="80530" y="490397"/>
                </a:lnTo>
                <a:lnTo>
                  <a:pt x="81915" y="0"/>
                </a:lnTo>
                <a:lnTo>
                  <a:pt x="53340" y="0"/>
                </a:lnTo>
                <a:lnTo>
                  <a:pt x="52095" y="441071"/>
                </a:lnTo>
                <a:lnTo>
                  <a:pt x="51993" y="490397"/>
                </a:lnTo>
                <a:lnTo>
                  <a:pt x="66192" y="514883"/>
                </a:lnTo>
                <a:lnTo>
                  <a:pt x="51955" y="490334"/>
                </a:lnTo>
                <a:lnTo>
                  <a:pt x="28702" y="450215"/>
                </a:lnTo>
                <a:lnTo>
                  <a:pt x="24765" y="443357"/>
                </a:lnTo>
                <a:lnTo>
                  <a:pt x="16002" y="441071"/>
                </a:lnTo>
                <a:lnTo>
                  <a:pt x="9144" y="445008"/>
                </a:lnTo>
                <a:lnTo>
                  <a:pt x="2413" y="448945"/>
                </a:lnTo>
                <a:lnTo>
                  <a:pt x="0" y="457708"/>
                </a:lnTo>
                <a:lnTo>
                  <a:pt x="3937" y="464566"/>
                </a:lnTo>
                <a:lnTo>
                  <a:pt x="66040" y="571500"/>
                </a:lnTo>
                <a:lnTo>
                  <a:pt x="82575" y="543306"/>
                </a:lnTo>
                <a:lnTo>
                  <a:pt x="128651" y="464820"/>
                </a:lnTo>
                <a:lnTo>
                  <a:pt x="132715" y="4580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061450" cy="6870700"/>
            <a:chOff x="-12700" y="0"/>
            <a:chExt cx="906145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9" name="object 9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631" y="1321308"/>
              <a:ext cx="6121908" cy="7086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00376" y="2214562"/>
            <a:ext cx="5643880" cy="5003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5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Limpiar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implementos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trabajo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vez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8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termine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jornada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14625" y="3000375"/>
            <a:ext cx="5072380" cy="571500"/>
          </a:xfrm>
          <a:custGeom>
            <a:avLst/>
            <a:gdLst/>
            <a:ahLst/>
            <a:cxnLst/>
            <a:rect l="l" t="t" r="r" b="b"/>
            <a:pathLst>
              <a:path w="5072380" h="571500">
                <a:moveTo>
                  <a:pt x="5072126" y="0"/>
                </a:moveTo>
                <a:lnTo>
                  <a:pt x="0" y="0"/>
                </a:lnTo>
                <a:lnTo>
                  <a:pt x="0" y="571500"/>
                </a:lnTo>
                <a:lnTo>
                  <a:pt x="5072126" y="571500"/>
                </a:lnTo>
                <a:lnTo>
                  <a:pt x="507212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4625" y="3000375"/>
            <a:ext cx="5072380" cy="57150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Limpiar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trabajo,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mesones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sillas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86126" y="3929062"/>
            <a:ext cx="4572000" cy="500380"/>
          </a:xfrm>
          <a:custGeom>
            <a:avLst/>
            <a:gdLst/>
            <a:ahLst/>
            <a:cxnLst/>
            <a:rect l="l" t="t" r="r" b="b"/>
            <a:pathLst>
              <a:path w="4572000" h="500379">
                <a:moveTo>
                  <a:pt x="4572000" y="0"/>
                </a:moveTo>
                <a:lnTo>
                  <a:pt x="0" y="0"/>
                </a:lnTo>
                <a:lnTo>
                  <a:pt x="0" y="500062"/>
                </a:lnTo>
                <a:lnTo>
                  <a:pt x="4572000" y="500062"/>
                </a:lnTo>
                <a:lnTo>
                  <a:pt x="4572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86126" y="3929062"/>
            <a:ext cx="4572000" cy="5003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Aspersión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antiséptico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(70%)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86125" y="4786312"/>
            <a:ext cx="3929379" cy="500380"/>
          </a:xfrm>
          <a:custGeom>
            <a:avLst/>
            <a:gdLst/>
            <a:ahLst/>
            <a:cxnLst/>
            <a:rect l="l" t="t" r="r" b="b"/>
            <a:pathLst>
              <a:path w="3929379" h="500379">
                <a:moveTo>
                  <a:pt x="3928999" y="0"/>
                </a:moveTo>
                <a:lnTo>
                  <a:pt x="0" y="0"/>
                </a:lnTo>
                <a:lnTo>
                  <a:pt x="0" y="500062"/>
                </a:lnTo>
                <a:lnTo>
                  <a:pt x="3928999" y="500062"/>
                </a:lnTo>
                <a:lnTo>
                  <a:pt x="3928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86125" y="4786312"/>
            <a:ext cx="3929379" cy="5003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Dejar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actuar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minutos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8998" y="5500700"/>
            <a:ext cx="3143250" cy="5715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84836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Bayetilla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Blanca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14748" y="6286522"/>
            <a:ext cx="2643505" cy="500380"/>
          </a:xfrm>
          <a:custGeom>
            <a:avLst/>
            <a:gdLst/>
            <a:ahLst/>
            <a:cxnLst/>
            <a:rect l="l" t="t" r="r" b="b"/>
            <a:pathLst>
              <a:path w="2643504" h="500379">
                <a:moveTo>
                  <a:pt x="2643251" y="0"/>
                </a:moveTo>
                <a:lnTo>
                  <a:pt x="0" y="0"/>
                </a:lnTo>
                <a:lnTo>
                  <a:pt x="0" y="500062"/>
                </a:lnTo>
                <a:lnTo>
                  <a:pt x="2643251" y="500062"/>
                </a:lnTo>
                <a:lnTo>
                  <a:pt x="26432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14748" y="6286522"/>
            <a:ext cx="2643505" cy="500380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49189" y="2643123"/>
            <a:ext cx="103505" cy="572135"/>
          </a:xfrm>
          <a:custGeom>
            <a:avLst/>
            <a:gdLst/>
            <a:ahLst/>
            <a:cxnLst/>
            <a:rect l="l" t="t" r="r" b="b"/>
            <a:pathLst>
              <a:path w="103504" h="572135">
                <a:moveTo>
                  <a:pt x="7112" y="475361"/>
                </a:moveTo>
                <a:lnTo>
                  <a:pt x="1015" y="478916"/>
                </a:lnTo>
                <a:lnTo>
                  <a:pt x="0" y="482853"/>
                </a:lnTo>
                <a:lnTo>
                  <a:pt x="51562" y="571626"/>
                </a:lnTo>
                <a:lnTo>
                  <a:pt x="58941" y="559053"/>
                </a:lnTo>
                <a:lnTo>
                  <a:pt x="45212" y="558926"/>
                </a:lnTo>
                <a:lnTo>
                  <a:pt x="45275" y="535464"/>
                </a:lnTo>
                <a:lnTo>
                  <a:pt x="12826" y="479425"/>
                </a:lnTo>
                <a:lnTo>
                  <a:pt x="11049" y="476503"/>
                </a:lnTo>
                <a:lnTo>
                  <a:pt x="7112" y="475361"/>
                </a:lnTo>
                <a:close/>
              </a:path>
              <a:path w="103504" h="572135">
                <a:moveTo>
                  <a:pt x="45275" y="535464"/>
                </a:moveTo>
                <a:lnTo>
                  <a:pt x="45212" y="558926"/>
                </a:lnTo>
                <a:lnTo>
                  <a:pt x="57912" y="559053"/>
                </a:lnTo>
                <a:lnTo>
                  <a:pt x="57921" y="555751"/>
                </a:lnTo>
                <a:lnTo>
                  <a:pt x="46100" y="555751"/>
                </a:lnTo>
                <a:lnTo>
                  <a:pt x="51594" y="546376"/>
                </a:lnTo>
                <a:lnTo>
                  <a:pt x="45275" y="535464"/>
                </a:lnTo>
                <a:close/>
              </a:path>
              <a:path w="103504" h="572135">
                <a:moveTo>
                  <a:pt x="96393" y="475614"/>
                </a:moveTo>
                <a:lnTo>
                  <a:pt x="92456" y="476630"/>
                </a:lnTo>
                <a:lnTo>
                  <a:pt x="57986" y="535464"/>
                </a:lnTo>
                <a:lnTo>
                  <a:pt x="57912" y="559053"/>
                </a:lnTo>
                <a:lnTo>
                  <a:pt x="58941" y="559053"/>
                </a:lnTo>
                <a:lnTo>
                  <a:pt x="103505" y="483108"/>
                </a:lnTo>
                <a:lnTo>
                  <a:pt x="102488" y="479171"/>
                </a:lnTo>
                <a:lnTo>
                  <a:pt x="96393" y="475614"/>
                </a:lnTo>
                <a:close/>
              </a:path>
              <a:path w="103504" h="572135">
                <a:moveTo>
                  <a:pt x="51594" y="546376"/>
                </a:moveTo>
                <a:lnTo>
                  <a:pt x="46100" y="555751"/>
                </a:lnTo>
                <a:lnTo>
                  <a:pt x="57023" y="555751"/>
                </a:lnTo>
                <a:lnTo>
                  <a:pt x="51594" y="546376"/>
                </a:lnTo>
                <a:close/>
              </a:path>
              <a:path w="103504" h="572135">
                <a:moveTo>
                  <a:pt x="57976" y="535482"/>
                </a:moveTo>
                <a:lnTo>
                  <a:pt x="51594" y="546376"/>
                </a:lnTo>
                <a:lnTo>
                  <a:pt x="57023" y="555751"/>
                </a:lnTo>
                <a:lnTo>
                  <a:pt x="57921" y="555751"/>
                </a:lnTo>
                <a:lnTo>
                  <a:pt x="57976" y="535482"/>
                </a:lnTo>
                <a:close/>
              </a:path>
              <a:path w="103504" h="572135">
                <a:moveTo>
                  <a:pt x="46736" y="0"/>
                </a:moveTo>
                <a:lnTo>
                  <a:pt x="45286" y="535482"/>
                </a:lnTo>
                <a:lnTo>
                  <a:pt x="51594" y="546376"/>
                </a:lnTo>
                <a:lnTo>
                  <a:pt x="57976" y="535464"/>
                </a:lnTo>
                <a:lnTo>
                  <a:pt x="59436" y="126"/>
                </a:lnTo>
                <a:lnTo>
                  <a:pt x="46736" y="0"/>
                </a:lnTo>
                <a:close/>
              </a:path>
            </a:pathLst>
          </a:custGeom>
          <a:solidFill>
            <a:srgbClr val="181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9189" y="5071998"/>
            <a:ext cx="103505" cy="572135"/>
          </a:xfrm>
          <a:custGeom>
            <a:avLst/>
            <a:gdLst/>
            <a:ahLst/>
            <a:cxnLst/>
            <a:rect l="l" t="t" r="r" b="b"/>
            <a:pathLst>
              <a:path w="103504" h="572135">
                <a:moveTo>
                  <a:pt x="7112" y="475488"/>
                </a:moveTo>
                <a:lnTo>
                  <a:pt x="4063" y="477138"/>
                </a:lnTo>
                <a:lnTo>
                  <a:pt x="1015" y="478916"/>
                </a:lnTo>
                <a:lnTo>
                  <a:pt x="0" y="482853"/>
                </a:lnTo>
                <a:lnTo>
                  <a:pt x="51562" y="571601"/>
                </a:lnTo>
                <a:lnTo>
                  <a:pt x="58943" y="559028"/>
                </a:lnTo>
                <a:lnTo>
                  <a:pt x="45212" y="558990"/>
                </a:lnTo>
                <a:lnTo>
                  <a:pt x="45253" y="535511"/>
                </a:lnTo>
                <a:lnTo>
                  <a:pt x="11049" y="476503"/>
                </a:lnTo>
                <a:lnTo>
                  <a:pt x="7112" y="475488"/>
                </a:lnTo>
                <a:close/>
              </a:path>
              <a:path w="103504" h="572135">
                <a:moveTo>
                  <a:pt x="45275" y="535550"/>
                </a:moveTo>
                <a:lnTo>
                  <a:pt x="45212" y="558990"/>
                </a:lnTo>
                <a:lnTo>
                  <a:pt x="57912" y="559028"/>
                </a:lnTo>
                <a:lnTo>
                  <a:pt x="57920" y="555815"/>
                </a:lnTo>
                <a:lnTo>
                  <a:pt x="46100" y="555790"/>
                </a:lnTo>
                <a:lnTo>
                  <a:pt x="51582" y="546429"/>
                </a:lnTo>
                <a:lnTo>
                  <a:pt x="45275" y="535550"/>
                </a:lnTo>
                <a:close/>
              </a:path>
              <a:path w="103504" h="572135">
                <a:moveTo>
                  <a:pt x="96393" y="475614"/>
                </a:moveTo>
                <a:lnTo>
                  <a:pt x="92456" y="476631"/>
                </a:lnTo>
                <a:lnTo>
                  <a:pt x="57976" y="535511"/>
                </a:lnTo>
                <a:lnTo>
                  <a:pt x="57912" y="559028"/>
                </a:lnTo>
                <a:lnTo>
                  <a:pt x="58943" y="559028"/>
                </a:lnTo>
                <a:lnTo>
                  <a:pt x="103505" y="483107"/>
                </a:lnTo>
                <a:lnTo>
                  <a:pt x="102488" y="479170"/>
                </a:lnTo>
                <a:lnTo>
                  <a:pt x="96393" y="475614"/>
                </a:lnTo>
                <a:close/>
              </a:path>
              <a:path w="103504" h="572135">
                <a:moveTo>
                  <a:pt x="51582" y="546429"/>
                </a:moveTo>
                <a:lnTo>
                  <a:pt x="46100" y="555790"/>
                </a:lnTo>
                <a:lnTo>
                  <a:pt x="57023" y="555815"/>
                </a:lnTo>
                <a:lnTo>
                  <a:pt x="51582" y="546429"/>
                </a:lnTo>
                <a:close/>
              </a:path>
              <a:path w="103504" h="572135">
                <a:moveTo>
                  <a:pt x="57976" y="535511"/>
                </a:moveTo>
                <a:lnTo>
                  <a:pt x="51582" y="546429"/>
                </a:lnTo>
                <a:lnTo>
                  <a:pt x="57023" y="555815"/>
                </a:lnTo>
                <a:lnTo>
                  <a:pt x="57920" y="555815"/>
                </a:lnTo>
                <a:lnTo>
                  <a:pt x="57976" y="535511"/>
                </a:lnTo>
                <a:close/>
              </a:path>
              <a:path w="103504" h="572135">
                <a:moveTo>
                  <a:pt x="46736" y="0"/>
                </a:moveTo>
                <a:lnTo>
                  <a:pt x="45275" y="535550"/>
                </a:lnTo>
                <a:lnTo>
                  <a:pt x="51582" y="546429"/>
                </a:lnTo>
                <a:lnTo>
                  <a:pt x="57976" y="535511"/>
                </a:lnTo>
                <a:lnTo>
                  <a:pt x="59436" y="126"/>
                </a:lnTo>
                <a:lnTo>
                  <a:pt x="46736" y="0"/>
                </a:lnTo>
                <a:close/>
              </a:path>
            </a:pathLst>
          </a:custGeom>
          <a:solidFill>
            <a:srgbClr val="181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4401" y="6070980"/>
            <a:ext cx="109855" cy="358775"/>
          </a:xfrm>
          <a:custGeom>
            <a:avLst/>
            <a:gdLst/>
            <a:ahLst/>
            <a:cxnLst/>
            <a:rect l="l" t="t" r="r" b="b"/>
            <a:pathLst>
              <a:path w="109854" h="358775">
                <a:moveTo>
                  <a:pt x="13970" y="272732"/>
                </a:moveTo>
                <a:lnTo>
                  <a:pt x="8636" y="277368"/>
                </a:lnTo>
                <a:lnTo>
                  <a:pt x="8382" y="281381"/>
                </a:lnTo>
                <a:lnTo>
                  <a:pt x="10668" y="284010"/>
                </a:lnTo>
                <a:lnTo>
                  <a:pt x="76200" y="358444"/>
                </a:lnTo>
                <a:lnTo>
                  <a:pt x="80073" y="347294"/>
                </a:lnTo>
                <a:lnTo>
                  <a:pt x="67437" y="347294"/>
                </a:lnTo>
                <a:lnTo>
                  <a:pt x="62919" y="324190"/>
                </a:lnTo>
                <a:lnTo>
                  <a:pt x="20193" y="275628"/>
                </a:lnTo>
                <a:lnTo>
                  <a:pt x="17907" y="272999"/>
                </a:lnTo>
                <a:lnTo>
                  <a:pt x="13970" y="272732"/>
                </a:lnTo>
                <a:close/>
              </a:path>
              <a:path w="109854" h="358775">
                <a:moveTo>
                  <a:pt x="62919" y="324190"/>
                </a:moveTo>
                <a:lnTo>
                  <a:pt x="67437" y="347294"/>
                </a:lnTo>
                <a:lnTo>
                  <a:pt x="80010" y="344855"/>
                </a:lnTo>
                <a:lnTo>
                  <a:pt x="79841" y="343992"/>
                </a:lnTo>
                <a:lnTo>
                  <a:pt x="67690" y="343992"/>
                </a:lnTo>
                <a:lnTo>
                  <a:pt x="71282" y="333696"/>
                </a:lnTo>
                <a:lnTo>
                  <a:pt x="62919" y="324190"/>
                </a:lnTo>
                <a:close/>
              </a:path>
              <a:path w="109854" h="358775">
                <a:moveTo>
                  <a:pt x="101473" y="255612"/>
                </a:moveTo>
                <a:lnTo>
                  <a:pt x="97916" y="257352"/>
                </a:lnTo>
                <a:lnTo>
                  <a:pt x="75476" y="321674"/>
                </a:lnTo>
                <a:lnTo>
                  <a:pt x="80010" y="344855"/>
                </a:lnTo>
                <a:lnTo>
                  <a:pt x="67437" y="347294"/>
                </a:lnTo>
                <a:lnTo>
                  <a:pt x="80073" y="347294"/>
                </a:lnTo>
                <a:lnTo>
                  <a:pt x="109854" y="261531"/>
                </a:lnTo>
                <a:lnTo>
                  <a:pt x="108076" y="257911"/>
                </a:lnTo>
                <a:lnTo>
                  <a:pt x="101473" y="255612"/>
                </a:lnTo>
                <a:close/>
              </a:path>
              <a:path w="109854" h="358775">
                <a:moveTo>
                  <a:pt x="71282" y="333696"/>
                </a:moveTo>
                <a:lnTo>
                  <a:pt x="67690" y="343992"/>
                </a:lnTo>
                <a:lnTo>
                  <a:pt x="78486" y="341884"/>
                </a:lnTo>
                <a:lnTo>
                  <a:pt x="71282" y="333696"/>
                </a:lnTo>
                <a:close/>
              </a:path>
              <a:path w="109854" h="358775">
                <a:moveTo>
                  <a:pt x="75476" y="321674"/>
                </a:moveTo>
                <a:lnTo>
                  <a:pt x="71282" y="333696"/>
                </a:lnTo>
                <a:lnTo>
                  <a:pt x="78486" y="341884"/>
                </a:lnTo>
                <a:lnTo>
                  <a:pt x="67690" y="343992"/>
                </a:lnTo>
                <a:lnTo>
                  <a:pt x="79841" y="343992"/>
                </a:lnTo>
                <a:lnTo>
                  <a:pt x="75476" y="321674"/>
                </a:lnTo>
                <a:close/>
              </a:path>
              <a:path w="109854" h="358775">
                <a:moveTo>
                  <a:pt x="12573" y="0"/>
                </a:moveTo>
                <a:lnTo>
                  <a:pt x="0" y="2438"/>
                </a:lnTo>
                <a:lnTo>
                  <a:pt x="62919" y="324190"/>
                </a:lnTo>
                <a:lnTo>
                  <a:pt x="71282" y="333696"/>
                </a:lnTo>
                <a:lnTo>
                  <a:pt x="75476" y="321674"/>
                </a:lnTo>
                <a:lnTo>
                  <a:pt x="12573" y="0"/>
                </a:lnTo>
                <a:close/>
              </a:path>
            </a:pathLst>
          </a:custGeom>
          <a:solidFill>
            <a:srgbClr val="181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449189" y="3357498"/>
            <a:ext cx="3695065" cy="3500754"/>
            <a:chOff x="5449189" y="3357498"/>
            <a:chExt cx="3695065" cy="3500754"/>
          </a:xfrm>
        </p:grpSpPr>
        <p:sp>
          <p:nvSpPr>
            <p:cNvPr id="25" name="object 25"/>
            <p:cNvSpPr/>
            <p:nvPr/>
          </p:nvSpPr>
          <p:spPr>
            <a:xfrm>
              <a:off x="5449189" y="3357498"/>
              <a:ext cx="103505" cy="1500505"/>
            </a:xfrm>
            <a:custGeom>
              <a:avLst/>
              <a:gdLst/>
              <a:ahLst/>
              <a:cxnLst/>
              <a:rect l="l" t="t" r="r" b="b"/>
              <a:pathLst>
                <a:path w="103504" h="1500504">
                  <a:moveTo>
                    <a:pt x="103505" y="1411859"/>
                  </a:moveTo>
                  <a:lnTo>
                    <a:pt x="102489" y="1407922"/>
                  </a:lnTo>
                  <a:lnTo>
                    <a:pt x="96393" y="1404366"/>
                  </a:lnTo>
                  <a:lnTo>
                    <a:pt x="92456" y="1405382"/>
                  </a:lnTo>
                  <a:lnTo>
                    <a:pt x="57975" y="1464233"/>
                  </a:lnTo>
                  <a:lnTo>
                    <a:pt x="59436" y="928751"/>
                  </a:lnTo>
                  <a:lnTo>
                    <a:pt x="46736" y="928751"/>
                  </a:lnTo>
                  <a:lnTo>
                    <a:pt x="45275" y="1464233"/>
                  </a:lnTo>
                  <a:lnTo>
                    <a:pt x="11049" y="1405128"/>
                  </a:lnTo>
                  <a:lnTo>
                    <a:pt x="7112" y="1404112"/>
                  </a:lnTo>
                  <a:lnTo>
                    <a:pt x="1016" y="1407668"/>
                  </a:lnTo>
                  <a:lnTo>
                    <a:pt x="0" y="1411478"/>
                  </a:lnTo>
                  <a:lnTo>
                    <a:pt x="51562" y="1500251"/>
                  </a:lnTo>
                  <a:lnTo>
                    <a:pt x="58940" y="1487678"/>
                  </a:lnTo>
                  <a:lnTo>
                    <a:pt x="101727" y="1414780"/>
                  </a:lnTo>
                  <a:lnTo>
                    <a:pt x="103505" y="1411859"/>
                  </a:lnTo>
                  <a:close/>
                </a:path>
                <a:path w="103504" h="1500504">
                  <a:moveTo>
                    <a:pt x="103505" y="483108"/>
                  </a:moveTo>
                  <a:lnTo>
                    <a:pt x="102489" y="479171"/>
                  </a:lnTo>
                  <a:lnTo>
                    <a:pt x="96393" y="475615"/>
                  </a:lnTo>
                  <a:lnTo>
                    <a:pt x="92456" y="476631"/>
                  </a:lnTo>
                  <a:lnTo>
                    <a:pt x="57975" y="535470"/>
                  </a:lnTo>
                  <a:lnTo>
                    <a:pt x="59436" y="127"/>
                  </a:lnTo>
                  <a:lnTo>
                    <a:pt x="46736" y="0"/>
                  </a:lnTo>
                  <a:lnTo>
                    <a:pt x="45275" y="535470"/>
                  </a:lnTo>
                  <a:lnTo>
                    <a:pt x="12827" y="479425"/>
                  </a:lnTo>
                  <a:lnTo>
                    <a:pt x="11049" y="476504"/>
                  </a:lnTo>
                  <a:lnTo>
                    <a:pt x="7112" y="475361"/>
                  </a:lnTo>
                  <a:lnTo>
                    <a:pt x="1016" y="478917"/>
                  </a:lnTo>
                  <a:lnTo>
                    <a:pt x="0" y="482854"/>
                  </a:lnTo>
                  <a:lnTo>
                    <a:pt x="51562" y="571627"/>
                  </a:lnTo>
                  <a:lnTo>
                    <a:pt x="58940" y="559054"/>
                  </a:lnTo>
                  <a:lnTo>
                    <a:pt x="103505" y="483108"/>
                  </a:lnTo>
                  <a:close/>
                </a:path>
              </a:pathLst>
            </a:custGeom>
            <a:solidFill>
              <a:srgbClr val="181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9500" y="4286249"/>
              <a:ext cx="1714499" cy="2571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963" y="1321308"/>
              <a:ext cx="5381244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79623" y="2165350"/>
            <a:ext cx="6378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0345" algn="l"/>
              </a:tabLst>
            </a:pPr>
            <a:r>
              <a:rPr sz="2400" dirty="0">
                <a:latin typeface="Calibri"/>
                <a:cs typeface="Calibri"/>
              </a:rPr>
              <a:t>Eliminar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metálicos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reemplazarlos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por </a:t>
            </a:r>
            <a:r>
              <a:rPr sz="2400" spc="-10" dirty="0">
                <a:latin typeface="Calibri"/>
                <a:cs typeface="Calibri"/>
              </a:rPr>
              <a:t>plásticos.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9623" y="3263010"/>
            <a:ext cx="6087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•Eliminar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pliegues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dobleces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mediante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uso</a:t>
            </a:r>
            <a:r>
              <a:rPr sz="2400" spc="-25" dirty="0">
                <a:latin typeface="Calibri"/>
                <a:cs typeface="Calibri"/>
              </a:rPr>
              <a:t> de </a:t>
            </a:r>
            <a:r>
              <a:rPr sz="2400" spc="-10" dirty="0">
                <a:latin typeface="Calibri"/>
                <a:cs typeface="Calibri"/>
              </a:rPr>
              <a:t>espátulas.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9623" y="4360545"/>
            <a:ext cx="5150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•Eliminar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cintas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adhesivas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estado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del </a:t>
            </a:r>
            <a:r>
              <a:rPr sz="2400" dirty="0">
                <a:latin typeface="Calibri"/>
                <a:cs typeface="Calibri"/>
              </a:rPr>
              <a:t>documento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permite.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9623" y="5458155"/>
            <a:ext cx="6123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•Realizar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refuerzos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estructurales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unir </a:t>
            </a:r>
            <a:r>
              <a:rPr sz="2400" spc="-10" dirty="0">
                <a:latin typeface="Calibri"/>
                <a:cs typeface="Calibri"/>
              </a:rPr>
              <a:t>rasgaduras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utilizando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compatibles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que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provoquen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otras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alteraciones.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377" y="5089652"/>
            <a:ext cx="127254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6704" y="1321308"/>
              <a:ext cx="2688336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07995" y="2225116"/>
            <a:ext cx="633095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indent="-39624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08940" algn="l"/>
              </a:tabLst>
            </a:pPr>
            <a:r>
              <a:rPr sz="2800" spc="-10" dirty="0">
                <a:latin typeface="Calibri"/>
                <a:cs typeface="Calibri"/>
              </a:rPr>
              <a:t>ESTANTERÍA</a:t>
            </a:r>
            <a:endParaRPr sz="2800">
              <a:latin typeface="Calibri"/>
              <a:cs typeface="Calibri"/>
            </a:endParaRPr>
          </a:p>
          <a:p>
            <a:pPr marL="408940" indent="-396240">
              <a:lnSpc>
                <a:spcPct val="100000"/>
              </a:lnSpc>
              <a:buFont typeface="Wingdings"/>
              <a:buChar char=""/>
              <a:tabLst>
                <a:tab pos="408940" algn="l"/>
              </a:tabLst>
            </a:pPr>
            <a:r>
              <a:rPr sz="2800" dirty="0">
                <a:latin typeface="Calibri"/>
                <a:cs typeface="Calibri"/>
              </a:rPr>
              <a:t>MOBILIARIO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OBRAS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FORMATO</a:t>
            </a:r>
            <a:endParaRPr sz="2800">
              <a:latin typeface="Calibri"/>
              <a:cs typeface="Calibri"/>
            </a:endParaRPr>
          </a:p>
          <a:p>
            <a:pPr marL="408940" indent="-396240">
              <a:lnSpc>
                <a:spcPct val="100000"/>
              </a:lnSpc>
              <a:buFont typeface="Wingdings"/>
              <a:buChar char=""/>
              <a:tabLst>
                <a:tab pos="408940" algn="l"/>
              </a:tabLst>
            </a:pPr>
            <a:r>
              <a:rPr sz="2800" dirty="0">
                <a:latin typeface="Calibri"/>
                <a:cs typeface="Calibri"/>
              </a:rPr>
              <a:t>MOBILIARIO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OTROS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SOPORTES</a:t>
            </a:r>
            <a:endParaRPr sz="2800">
              <a:latin typeface="Calibri"/>
              <a:cs typeface="Calibri"/>
            </a:endParaRPr>
          </a:p>
          <a:p>
            <a:pPr marL="408940" indent="-39624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08940" algn="l"/>
              </a:tabLst>
            </a:pPr>
            <a:r>
              <a:rPr sz="2800" spc="-55" dirty="0">
                <a:latin typeface="Calibri"/>
                <a:cs typeface="Calibri"/>
              </a:rPr>
              <a:t>DOTACION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BIOSEGURIDADES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Wingdings"/>
              <a:buChar char=""/>
              <a:tabLst>
                <a:tab pos="408940" algn="l"/>
              </a:tabLst>
            </a:pPr>
            <a:r>
              <a:rPr sz="2800" spc="-40" dirty="0">
                <a:latin typeface="Calibri"/>
                <a:cs typeface="Calibri"/>
              </a:rPr>
              <a:t>FACTORES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EXTERNOS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ALTERACION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DOCUMENTO.</a:t>
            </a:r>
            <a:endParaRPr sz="2800">
              <a:latin typeface="Calibri"/>
              <a:cs typeface="Calibri"/>
            </a:endParaRPr>
          </a:p>
          <a:p>
            <a:pPr marL="12700" marR="193675">
              <a:lnSpc>
                <a:spcPct val="100000"/>
              </a:lnSpc>
              <a:buFont typeface="Wingdings"/>
              <a:buChar char=""/>
              <a:tabLst>
                <a:tab pos="408940" algn="l"/>
              </a:tabLst>
            </a:pPr>
            <a:r>
              <a:rPr sz="2800" dirty="0">
                <a:latin typeface="Calibri"/>
                <a:cs typeface="Calibri"/>
              </a:rPr>
              <a:t>SISTEMAS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PREVENCIÓN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ATENCIÓN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DESASTRES</a:t>
            </a:r>
            <a:endParaRPr sz="2800">
              <a:latin typeface="Calibri"/>
              <a:cs typeface="Calibri"/>
            </a:endParaRPr>
          </a:p>
          <a:p>
            <a:pPr marL="489584" indent="-477520">
              <a:lnSpc>
                <a:spcPct val="100000"/>
              </a:lnSpc>
              <a:buFont typeface="Wingdings"/>
              <a:buChar char=""/>
              <a:tabLst>
                <a:tab pos="489584" algn="l"/>
                <a:tab pos="490220" algn="l"/>
              </a:tabLst>
            </a:pPr>
            <a:r>
              <a:rPr sz="2800" spc="-10" dirty="0">
                <a:latin typeface="Calibri"/>
                <a:cs typeface="Calibri"/>
              </a:rPr>
              <a:t>RECOMENDACIONES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201" y="5998641"/>
            <a:ext cx="1043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221449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214499" y="5786501"/>
                  </a:lnTo>
                  <a:lnTo>
                    <a:pt x="221449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0" y="5786501"/>
                  </a:moveTo>
                  <a:lnTo>
                    <a:pt x="2214499" y="5786501"/>
                  </a:lnTo>
                  <a:lnTo>
                    <a:pt x="221449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39596"/>
            <a:ext cx="9008110" cy="674370"/>
            <a:chOff x="136359" y="1339596"/>
            <a:chExt cx="9008110" cy="674370"/>
          </a:xfrm>
        </p:grpSpPr>
        <p:sp>
          <p:nvSpPr>
            <p:cNvPr id="8" name="object 8"/>
            <p:cNvSpPr/>
            <p:nvPr/>
          </p:nvSpPr>
          <p:spPr>
            <a:xfrm>
              <a:off x="136359" y="1428686"/>
              <a:ext cx="9008110" cy="584835"/>
            </a:xfrm>
            <a:custGeom>
              <a:avLst/>
              <a:gdLst/>
              <a:ahLst/>
              <a:cxnLst/>
              <a:rect l="l" t="t" r="r" b="b"/>
              <a:pathLst>
                <a:path w="9008110" h="584835">
                  <a:moveTo>
                    <a:pt x="9007602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9007602" y="584771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1339596"/>
              <a:ext cx="7150608" cy="6309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875" y="2071623"/>
            <a:ext cx="3090799" cy="20669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2125" y="2071751"/>
            <a:ext cx="3571874" cy="21431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0376" y="4286209"/>
            <a:ext cx="6643623" cy="25003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0103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221449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214499" y="5786501"/>
                  </a:lnTo>
                  <a:lnTo>
                    <a:pt x="221449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0" y="5786501"/>
                  </a:moveTo>
                  <a:lnTo>
                    <a:pt x="2214499" y="5786501"/>
                  </a:lnTo>
                  <a:lnTo>
                    <a:pt x="221449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8" name="object 8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1353311"/>
              <a:ext cx="8161020" cy="5532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4498" y="2000275"/>
            <a:ext cx="6858000" cy="47148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0103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221449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214499" y="5786501"/>
                  </a:lnTo>
                  <a:lnTo>
                    <a:pt x="221449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0" y="5786501"/>
                  </a:moveTo>
                  <a:lnTo>
                    <a:pt x="2214499" y="5786501"/>
                  </a:lnTo>
                  <a:lnTo>
                    <a:pt x="221449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53311"/>
            <a:ext cx="9008110" cy="598805"/>
            <a:chOff x="136359" y="1353311"/>
            <a:chExt cx="9008110" cy="598805"/>
          </a:xfrm>
        </p:grpSpPr>
        <p:sp>
          <p:nvSpPr>
            <p:cNvPr id="8" name="object 8"/>
            <p:cNvSpPr/>
            <p:nvPr/>
          </p:nvSpPr>
          <p:spPr>
            <a:xfrm>
              <a:off x="136359" y="1428775"/>
              <a:ext cx="9008110" cy="523240"/>
            </a:xfrm>
            <a:custGeom>
              <a:avLst/>
              <a:gdLst/>
              <a:ahLst/>
              <a:cxnLst/>
              <a:rect l="l" t="t" r="r" b="b"/>
              <a:pathLst>
                <a:path w="9008110" h="523239">
                  <a:moveTo>
                    <a:pt x="900760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007602" y="523214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3139" y="1353311"/>
              <a:ext cx="4750308" cy="5532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2500248"/>
            <a:ext cx="6572250" cy="17860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8875" y="4572000"/>
            <a:ext cx="6619875" cy="18573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0103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2214499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214499" y="5786501"/>
                  </a:lnTo>
                  <a:lnTo>
                    <a:pt x="2214499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214880" cy="5786755"/>
            </a:xfrm>
            <a:custGeom>
              <a:avLst/>
              <a:gdLst/>
              <a:ahLst/>
              <a:cxnLst/>
              <a:rect l="l" t="t" r="r" b="b"/>
              <a:pathLst>
                <a:path w="2214880" h="5786755">
                  <a:moveTo>
                    <a:pt x="0" y="5786501"/>
                  </a:moveTo>
                  <a:lnTo>
                    <a:pt x="2214499" y="5786501"/>
                  </a:lnTo>
                  <a:lnTo>
                    <a:pt x="2214499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498" y="1428761"/>
            <a:ext cx="6929500" cy="53149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0103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77" y="5089652"/>
            <a:ext cx="127254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1765" algn="ctr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359" y="1321308"/>
            <a:ext cx="9008110" cy="1582420"/>
            <a:chOff x="136359" y="1321308"/>
            <a:chExt cx="9008110" cy="1582420"/>
          </a:xfrm>
        </p:grpSpPr>
        <p:sp>
          <p:nvSpPr>
            <p:cNvPr id="9" name="object 9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321308"/>
              <a:ext cx="2976372" cy="7086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34000" y="2168525"/>
              <a:ext cx="3276600" cy="706755"/>
            </a:xfrm>
            <a:custGeom>
              <a:avLst/>
              <a:gdLst/>
              <a:ahLst/>
              <a:cxnLst/>
              <a:rect l="l" t="t" r="r" b="b"/>
              <a:pathLst>
                <a:path w="3276600" h="706755">
                  <a:moveTo>
                    <a:pt x="3276600" y="0"/>
                  </a:moveTo>
                  <a:lnTo>
                    <a:pt x="3276600" y="706602"/>
                  </a:lnTo>
                </a:path>
                <a:path w="3276600" h="706755">
                  <a:moveTo>
                    <a:pt x="2644000" y="0"/>
                  </a:moveTo>
                  <a:lnTo>
                    <a:pt x="3276600" y="0"/>
                  </a:lnTo>
                </a:path>
                <a:path w="3276600" h="706755">
                  <a:moveTo>
                    <a:pt x="0" y="0"/>
                  </a:moveTo>
                  <a:lnTo>
                    <a:pt x="1816734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22245" y="2217212"/>
            <a:ext cx="2402205" cy="8553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00" dirty="0"/>
              <a:t>A</a:t>
            </a:r>
            <a:r>
              <a:rPr sz="2300" spc="-30" dirty="0"/>
              <a:t> </a:t>
            </a:r>
            <a:r>
              <a:rPr sz="2300" dirty="0"/>
              <a:t>10 CM</a:t>
            </a:r>
            <a:r>
              <a:rPr sz="2300" spc="-15" dirty="0"/>
              <a:t> </a:t>
            </a:r>
            <a:r>
              <a:rPr sz="2300" dirty="0"/>
              <a:t>DEL</a:t>
            </a:r>
            <a:r>
              <a:rPr sz="2300" spc="-20" dirty="0"/>
              <a:t> SUELO</a:t>
            </a:r>
            <a:endParaRPr sz="2300"/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300" dirty="0"/>
              <a:t>A</a:t>
            </a:r>
            <a:r>
              <a:rPr sz="2300" spc="-25" dirty="0"/>
              <a:t> </a:t>
            </a:r>
            <a:r>
              <a:rPr sz="2300" dirty="0"/>
              <a:t>20 CM</a:t>
            </a:r>
            <a:r>
              <a:rPr sz="2300" spc="-15" dirty="0"/>
              <a:t> </a:t>
            </a:r>
            <a:r>
              <a:rPr sz="2300" dirty="0"/>
              <a:t>DE</a:t>
            </a:r>
            <a:r>
              <a:rPr sz="2300" spc="-5" dirty="0"/>
              <a:t> </a:t>
            </a:r>
            <a:r>
              <a:rPr sz="2300" spc="-10" dirty="0"/>
              <a:t>MUROS</a:t>
            </a:r>
            <a:endParaRPr sz="2300"/>
          </a:p>
        </p:txBody>
      </p:sp>
      <p:sp>
        <p:nvSpPr>
          <p:cNvPr id="13" name="object 13"/>
          <p:cNvSpPr txBox="1"/>
          <p:nvPr/>
        </p:nvSpPr>
        <p:spPr>
          <a:xfrm>
            <a:off x="2722245" y="3109976"/>
            <a:ext cx="28752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70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CM DE</a:t>
            </a:r>
            <a:r>
              <a:rPr sz="2300" spc="-10" dirty="0">
                <a:latin typeface="Calibri"/>
                <a:cs typeface="Calibri"/>
              </a:rPr>
              <a:t> CIRCULACIÓN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2245" y="3522929"/>
            <a:ext cx="3129280" cy="1142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3130" algn="l"/>
                <a:tab pos="1776095" algn="l"/>
              </a:tabLst>
            </a:pPr>
            <a:r>
              <a:rPr sz="2300" spc="-25" dirty="0">
                <a:latin typeface="Calibri"/>
                <a:cs typeface="Calibri"/>
              </a:rPr>
              <a:t>120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25" dirty="0">
                <a:latin typeface="Calibri"/>
                <a:cs typeface="Calibri"/>
              </a:rPr>
              <a:t>CM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10" dirty="0">
                <a:latin typeface="Calibri"/>
                <a:cs typeface="Calibri"/>
              </a:rPr>
              <a:t>CORREDOR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CENTRAL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300" dirty="0">
                <a:latin typeface="Calibri"/>
                <a:cs typeface="Calibri"/>
              </a:rPr>
              <a:t>MÁXIMO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2.20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ALTURA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2245" y="4702886"/>
            <a:ext cx="312928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2439" algn="l"/>
              </a:tabLst>
            </a:pPr>
            <a:r>
              <a:rPr sz="2300" spc="-10" dirty="0">
                <a:latin typeface="Calibri"/>
                <a:cs typeface="Calibri"/>
              </a:rPr>
              <a:t>BANDEJAS</a:t>
            </a:r>
            <a:r>
              <a:rPr sz="2300" dirty="0">
                <a:latin typeface="Calibri"/>
                <a:cs typeface="Calibri"/>
              </a:rPr>
              <a:t>	</a:t>
            </a:r>
            <a:r>
              <a:rPr sz="2300" spc="-25" dirty="0">
                <a:latin typeface="Calibri"/>
                <a:cs typeface="Calibri"/>
              </a:rPr>
              <a:t>CAPACIDAD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25" dirty="0">
                <a:latin typeface="Calibri"/>
                <a:cs typeface="Calibri"/>
              </a:rPr>
              <a:t>PARA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100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KG/ML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4000" y="6711391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228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193739" y="3161157"/>
            <a:ext cx="2446020" cy="3578860"/>
            <a:chOff x="6193739" y="3161157"/>
            <a:chExt cx="2446020" cy="357886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0327" y="3295778"/>
              <a:ext cx="1751838" cy="33607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93739" y="3161157"/>
              <a:ext cx="2417445" cy="3550285"/>
            </a:xfrm>
            <a:custGeom>
              <a:avLst/>
              <a:gdLst/>
              <a:ahLst/>
              <a:cxnLst/>
              <a:rect l="l" t="t" r="r" b="b"/>
              <a:pathLst>
                <a:path w="2417445" h="3550284">
                  <a:moveTo>
                    <a:pt x="0" y="3550234"/>
                  </a:moveTo>
                  <a:lnTo>
                    <a:pt x="2238425" y="3550234"/>
                  </a:lnTo>
                </a:path>
                <a:path w="2417445" h="3550284">
                  <a:moveTo>
                    <a:pt x="2238425" y="3550234"/>
                  </a:moveTo>
                  <a:lnTo>
                    <a:pt x="2416860" y="3550234"/>
                  </a:lnTo>
                </a:path>
                <a:path w="2417445" h="3550284">
                  <a:moveTo>
                    <a:pt x="2416860" y="0"/>
                  </a:moveTo>
                  <a:lnTo>
                    <a:pt x="2416860" y="3449269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60209" y="2601290"/>
            <a:ext cx="15386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0.5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metros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10" dirty="0">
                <a:latin typeface="Times New Roman"/>
                <a:cs typeface="Times New Roman"/>
              </a:rPr>
              <a:t>separación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12302" y="2904235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muro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50734" y="2000224"/>
            <a:ext cx="827405" cy="286385"/>
          </a:xfrm>
          <a:custGeom>
            <a:avLst/>
            <a:gdLst/>
            <a:ahLst/>
            <a:cxnLst/>
            <a:rect l="l" t="t" r="r" b="b"/>
            <a:pathLst>
              <a:path w="827404" h="286385">
                <a:moveTo>
                  <a:pt x="827265" y="0"/>
                </a:moveTo>
                <a:lnTo>
                  <a:pt x="0" y="0"/>
                </a:lnTo>
                <a:lnTo>
                  <a:pt x="0" y="286029"/>
                </a:lnTo>
                <a:lnTo>
                  <a:pt x="827265" y="286029"/>
                </a:lnTo>
                <a:lnTo>
                  <a:pt x="827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30618" y="2029205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Cubierta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1858" y="6589268"/>
            <a:ext cx="28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Piso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5089652"/>
            <a:ext cx="9747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 CLINICO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5" name="object 5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321308"/>
              <a:ext cx="2976372" cy="7086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50998" y="2374214"/>
            <a:ext cx="2473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SzPct val="72727"/>
              <a:buFont typeface="Wingdings"/>
              <a:buChar char=""/>
              <a:tabLst>
                <a:tab pos="319405" algn="l"/>
              </a:tabLst>
            </a:pPr>
            <a:r>
              <a:rPr sz="2200" dirty="0">
                <a:latin typeface="Calibri"/>
                <a:cs typeface="Calibri"/>
              </a:rPr>
              <a:t>LÁMINA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METÁLICA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377" y="5754496"/>
            <a:ext cx="12725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F.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0998" y="2785998"/>
            <a:ext cx="5546090" cy="144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SzPct val="72727"/>
              <a:buFont typeface="Wingdings"/>
              <a:buChar char=""/>
              <a:tabLst>
                <a:tab pos="320675" algn="l"/>
                <a:tab pos="1004569" algn="l"/>
                <a:tab pos="2226945" algn="l"/>
                <a:tab pos="2717800" algn="l"/>
                <a:tab pos="3946525" algn="l"/>
                <a:tab pos="5114290" algn="l"/>
              </a:tabLst>
            </a:pPr>
            <a:r>
              <a:rPr sz="2200" spc="-25" dirty="0">
                <a:latin typeface="Calibri"/>
                <a:cs typeface="Calibri"/>
              </a:rPr>
              <a:t>SIN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ARISTAS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BORDES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(DEBEN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SER </a:t>
            </a:r>
            <a:r>
              <a:rPr sz="2200" spc="-10" dirty="0">
                <a:latin typeface="Calibri"/>
                <a:cs typeface="Calibri"/>
              </a:rPr>
              <a:t>REDONDEADOS)</a:t>
            </a:r>
            <a:endParaRPr sz="22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SzPct val="72727"/>
              <a:buFont typeface="Wingdings"/>
              <a:buChar char=""/>
              <a:tabLst>
                <a:tab pos="256540" algn="l"/>
              </a:tabLst>
            </a:pPr>
            <a:r>
              <a:rPr sz="2200" spc="-35" dirty="0">
                <a:latin typeface="Calibri"/>
                <a:cs typeface="Calibri"/>
              </a:rPr>
              <a:t>TRATAMIENTO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ANTICORROSIVO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HORNEADO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Y </a:t>
            </a:r>
            <a:r>
              <a:rPr sz="2200" spc="-10" dirty="0">
                <a:latin typeface="Calibri"/>
                <a:cs typeface="Calibri"/>
              </a:rPr>
              <a:t>QUÍMICAMENTE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ESTABLE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ANCLADAS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PISO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0998" y="4279772"/>
            <a:ext cx="1395730" cy="110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114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SzPct val="72727"/>
              <a:buFont typeface="Wingdings"/>
              <a:buChar char=""/>
              <a:tabLst>
                <a:tab pos="256540" algn="l"/>
              </a:tabLst>
            </a:pPr>
            <a:r>
              <a:rPr sz="2200" spc="-20" dirty="0">
                <a:latin typeface="Calibri"/>
                <a:cs typeface="Calibri"/>
              </a:rPr>
              <a:t>NUNCA </a:t>
            </a:r>
            <a:r>
              <a:rPr sz="2200" spc="-10" dirty="0">
                <a:latin typeface="Calibri"/>
                <a:cs typeface="Calibri"/>
              </a:rPr>
              <a:t>SUPERIOR</a:t>
            </a:r>
            <a:endParaRPr sz="220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spcBef>
                <a:spcPts val="605"/>
              </a:spcBef>
              <a:buClr>
                <a:srgbClr val="1F487C"/>
              </a:buClr>
              <a:buSzPct val="72727"/>
              <a:buFont typeface="Wingdings"/>
              <a:buChar char=""/>
              <a:tabLst>
                <a:tab pos="256540" algn="l"/>
              </a:tabLst>
            </a:pPr>
            <a:r>
              <a:rPr sz="2200" spc="-10" dirty="0">
                <a:latin typeface="Calibri"/>
                <a:cs typeface="Calibri"/>
              </a:rPr>
              <a:t>SISTEMAS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5523" y="4279772"/>
            <a:ext cx="4132579" cy="110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1778635" algn="l"/>
                <a:tab pos="2412365" algn="l"/>
              </a:tabLst>
            </a:pPr>
            <a:r>
              <a:rPr sz="2200" spc="-10" dirty="0">
                <a:latin typeface="Calibri"/>
                <a:cs typeface="Calibri"/>
              </a:rPr>
              <a:t>ALMACENAR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EN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CERRAMIENTO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767715" algn="l"/>
                <a:tab pos="3088005" algn="l"/>
              </a:tabLst>
            </a:pPr>
            <a:r>
              <a:rPr sz="2200" spc="-2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IDENTIFICACIÓN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PARA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50998" y="5362143"/>
            <a:ext cx="3052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SIGNATURA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TOPOGRÁFICA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09075" cy="6870700"/>
            <a:chOff x="-12700" y="0"/>
            <a:chExt cx="9109075" cy="6870700"/>
          </a:xfrm>
        </p:grpSpPr>
        <p:sp>
          <p:nvSpPr>
            <p:cNvPr id="3" name="object 3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2428875" y="0"/>
                  </a:moveTo>
                  <a:lnTo>
                    <a:pt x="0" y="0"/>
                  </a:lnTo>
                  <a:lnTo>
                    <a:pt x="0" y="5786501"/>
                  </a:lnTo>
                  <a:lnTo>
                    <a:pt x="2428875" y="5786501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71498"/>
              <a:ext cx="2428875" cy="5786755"/>
            </a:xfrm>
            <a:custGeom>
              <a:avLst/>
              <a:gdLst/>
              <a:ahLst/>
              <a:cxnLst/>
              <a:rect l="l" t="t" r="r" b="b"/>
              <a:pathLst>
                <a:path w="2428875" h="5786755">
                  <a:moveTo>
                    <a:pt x="0" y="5786501"/>
                  </a:moveTo>
                  <a:lnTo>
                    <a:pt x="2428875" y="5786501"/>
                  </a:lnTo>
                  <a:lnTo>
                    <a:pt x="2428875" y="0"/>
                  </a:lnTo>
                  <a:lnTo>
                    <a:pt x="0" y="0"/>
                  </a:lnTo>
                  <a:lnTo>
                    <a:pt x="0" y="5786501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48750" cy="1428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1218" y="2787523"/>
            <a:ext cx="16973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TALLER </a:t>
            </a:r>
            <a:r>
              <a:rPr sz="2000" b="1" i="1" spc="-25" dirty="0">
                <a:solidFill>
                  <a:srgbClr val="FFFFFF"/>
                </a:solidFill>
                <a:latin typeface="Calibri"/>
                <a:cs typeface="Calibri"/>
              </a:rPr>
              <a:t>CONSERVACION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DOCUMENTAL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359" y="1321308"/>
            <a:ext cx="9008110" cy="753745"/>
            <a:chOff x="136359" y="1321308"/>
            <a:chExt cx="9008110" cy="753745"/>
          </a:xfrm>
        </p:grpSpPr>
        <p:sp>
          <p:nvSpPr>
            <p:cNvPr id="8" name="object 8"/>
            <p:cNvSpPr/>
            <p:nvPr/>
          </p:nvSpPr>
          <p:spPr>
            <a:xfrm>
              <a:off x="136359" y="1428724"/>
              <a:ext cx="9008110" cy="646430"/>
            </a:xfrm>
            <a:custGeom>
              <a:avLst/>
              <a:gdLst/>
              <a:ahLst/>
              <a:cxnLst/>
              <a:rect l="l" t="t" r="r" b="b"/>
              <a:pathLst>
                <a:path w="9008110" h="646430">
                  <a:moveTo>
                    <a:pt x="9007602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9007602" y="646328"/>
                  </a:lnTo>
                  <a:lnTo>
                    <a:pt x="9007602" y="0"/>
                  </a:lnTo>
                  <a:close/>
                </a:path>
              </a:pathLst>
            </a:custGeom>
            <a:solidFill>
              <a:srgbClr val="172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321308"/>
              <a:ext cx="2976372" cy="70866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875" y="2238336"/>
            <a:ext cx="2786126" cy="44053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5615" y="2135296"/>
            <a:ext cx="3564328" cy="471663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4377" y="5153278"/>
            <a:ext cx="12725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005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ARCHIVO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Wilson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Ninco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FFFF"/>
                </a:solidFill>
                <a:latin typeface="Calibri"/>
                <a:cs typeface="Calibri"/>
              </a:rPr>
              <a:t>F.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Coordinador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1978</Words>
  <Application>Microsoft Office PowerPoint</Application>
  <PresentationFormat>Presentación en pantalla (4:3)</PresentationFormat>
  <Paragraphs>453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8" baseType="lpstr">
      <vt:lpstr>Wingdings</vt:lpstr>
      <vt:lpstr>Times New Roman</vt:lpstr>
      <vt:lpstr>Arial</vt:lpstr>
      <vt:lpstr>Calibri</vt:lpstr>
      <vt:lpstr>Office Theme</vt:lpstr>
      <vt:lpstr>TALLER CONSERVACION DOCUMENTAL</vt:lpstr>
      <vt:lpstr>ACUERDO NUMERO 049 DE MAYO 05 DEL 2000</vt:lpstr>
      <vt:lpstr>Presentación de PowerPoint</vt:lpstr>
      <vt:lpstr>CONSTRUCCIÓN Diseño del edificio o parte de este como espacio destinado al funcionamiento del archivo.</vt:lpstr>
      <vt:lpstr>Presentación de PowerPoint</vt:lpstr>
      <vt:lpstr>Presentación de PowerPoint</vt:lpstr>
      <vt:lpstr>A 10 CM DEL SUELO A 20 CM DE MUROS</vt:lpstr>
      <vt:lpstr>Presentación de PowerPoint</vt:lpstr>
      <vt:lpstr>TALLER CONSERVACION DOCUMENTAL</vt:lpstr>
      <vt:lpstr>TALLER CONSERVACION DOCUMENTAL</vt:lpstr>
      <vt:lpstr>Presentación de PowerPoint</vt:lpstr>
      <vt:lpstr>TALLER CONSERVACION DOCUMENTAL</vt:lpstr>
      <vt:lpstr>Los   extintores   recomendados para las áreas de archivo son los tipo CO2 o de agentes limpios.</vt:lpstr>
      <vt:lpstr>Presentación de PowerPoint</vt:lpstr>
      <vt:lpstr>TALLER CONSERVACION DOCUMENTAL</vt:lpstr>
      <vt:lpstr>Un Sistema Integrado de Conservación pretende integrar las técnicas</vt:lpstr>
      <vt:lpstr>El SIC debe plantearse teniendo</vt:lpstr>
      <vt:lpstr>1.Manejos     archivísticos:     selección, organización,  foliación,  producción,  entre otras.</vt:lpstr>
      <vt:lpstr>1. Ambientales:</vt:lpstr>
      <vt:lpstr>Es la relación entre la humedad absoluta y la cantidad máxima de agua que admite el aire por unidad de volumen.</vt:lpstr>
      <vt:lpstr>Es un factor que está íntimamente relacionado con la humedad.</vt:lpstr>
      <vt:lpstr>Presentación de PowerPoint</vt:lpstr>
      <vt:lpstr>TALLER CONSERVACION DOCUMENTAL</vt:lpstr>
      <vt:lpstr>Presentación de PowerPoint</vt:lpstr>
      <vt:lpstr>Presentación de PowerPoint</vt:lpstr>
      <vt:lpstr>PRIMARIOS: son aquellos organismos que se alimentan y dañan directamente los materiales orgánicos de una colección (libros,</vt:lpstr>
      <vt:lpstr>1.MACROORGANISMOS: •VERTEBRADOS</vt:lpstr>
      <vt:lpstr>TALLER CONSERVACION DOCUMENTAL</vt:lpstr>
      <vt:lpstr>TALLER CONSERVACION DOCUMENTAL</vt:lpstr>
      <vt:lpstr>•Cucarrones o Gorgojos</vt:lpstr>
      <vt:lpstr>TALLER CONSERVACION DOCUMENTAL</vt:lpstr>
      <vt:lpstr>Termitas o Comejenes</vt:lpstr>
      <vt:lpstr>Piojo del papel</vt:lpstr>
      <vt:lpstr>TALLER CONSERVACION DOCUMENTAL</vt:lpstr>
      <vt:lpstr>TALLER CONSERVACION DOCUMENTAL</vt:lpstr>
      <vt:lpstr>CLASIFICACIÓN:</vt:lpstr>
      <vt:lpstr>Reacciones de oxidación e hidrólisis que pueden provocar:</vt:lpstr>
      <vt:lpstr>Presentación de PowerPoint</vt:lpstr>
      <vt:lpstr>TALLER CONSERVACION DOCUMENTAL</vt:lpstr>
      <vt:lpstr>TALLER CONSERVACION DOCUMENTAL</vt:lpstr>
      <vt:lpstr>TALLER CONSERVACION DOCUMENTAL</vt:lpstr>
      <vt:lpstr>TALLER CONSERVACION DOCUMENTAL</vt:lpstr>
      <vt:lpstr>Condiciones ambientales.</vt:lpstr>
      <vt:lpstr>TALLER CONSERVACION DOCUMENTAL</vt:lpstr>
      <vt:lpstr>•Son consecuencia de factores tanto químicos como biológicos.</vt:lpstr>
      <vt:lpstr>•Rasgaduras.</vt:lpstr>
      <vt:lpstr>TALLER CONSERVACION DOCUMENTAL</vt:lpstr>
      <vt:lpstr>TALLER CONSERVACION DOCUMENTAL</vt:lpstr>
      <vt:lpstr>TALLER CONSERVACION DOCUMENTAL</vt:lpstr>
      <vt:lpstr>TALLER CONSERVACION DOCUMENTAL</vt:lpstr>
      <vt:lpstr>Presentación de PowerPoint</vt:lpstr>
      <vt:lpstr>TALLER CONSERVACION DOCUMENTAL</vt:lpstr>
      <vt:lpstr>TALLER CONSERVACION DOCUMENTAL</vt:lpstr>
      <vt:lpstr>Presentación de PowerPoint</vt:lpstr>
      <vt:lpstr>Presentación de PowerPoint</vt:lpstr>
      <vt:lpstr>Presentación de PowerPoint</vt:lpstr>
      <vt:lpstr>TALLER CONSERVACION DOCUMENTAL</vt:lpstr>
      <vt:lpstr>Presentación de PowerPoint</vt:lpstr>
      <vt:lpstr>Presentación de PowerPoint</vt:lpstr>
      <vt:lpstr>TALLER CONSERVACION DOCUMENTAL</vt:lpstr>
      <vt:lpstr>TALLER CONSERVACION DOCUMENTAL</vt:lpstr>
      <vt:lpstr>TALLER CONSERVACION DOCUMENTAL</vt:lpstr>
      <vt:lpstr>TALLER CONSERVACION DOCUMENTAL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SERVIDOR</cp:lastModifiedBy>
  <cp:revision>1</cp:revision>
  <dcterms:created xsi:type="dcterms:W3CDTF">2021-12-22T23:30:24Z</dcterms:created>
  <dcterms:modified xsi:type="dcterms:W3CDTF">2022-01-13T22:12:16Z</dcterms:modified>
</cp:coreProperties>
</file>