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hewy" panose="020B0604020202020204" charset="0"/>
      <p:regular r:id="rId15"/>
    </p:embeddedFont>
    <p:embeddedFont>
      <p:font typeface="Cortado" panose="03060602040702030304" charset="0"/>
      <p:regular r:id="rId16"/>
    </p:embeddedFont>
    <p:embeddedFont>
      <p:font typeface="Open Sans Bold" panose="020B0604020202020204" charset="0"/>
      <p:regular r:id="rId17"/>
      <p:bold r:id="rId18"/>
    </p:embeddedFont>
    <p:embeddedFont>
      <p:font typeface="Quotes Caps" panose="020B0604020202020204" charset="0"/>
      <p:regular r:id="rId19"/>
    </p:embeddedFont>
    <p:embeddedFont>
      <p:font typeface="Rye" panose="020B0604020202020204" charset="0"/>
      <p:regular r:id="rId20"/>
    </p:embeddedFont>
    <p:embeddedFont>
      <p:font typeface="Special Elite" panose="020B0604020202020204" charset="0"/>
      <p:regular r:id="rId21"/>
    </p:embeddedFont>
    <p:embeddedFont>
      <p:font typeface="TT Fors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450DF3-1A97-FB9E-73A4-0EB887990206}" v="2" dt="2025-10-03T17:36:37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6.png"/><Relationship Id="rId4" Type="http://schemas.openxmlformats.org/officeDocument/2006/relationships/image" Target="../media/image107.svg"/><Relationship Id="rId9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6.png"/><Relationship Id="rId4" Type="http://schemas.openxmlformats.org/officeDocument/2006/relationships/image" Target="../media/image1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6.png"/><Relationship Id="rId10" Type="http://schemas.openxmlformats.org/officeDocument/2006/relationships/image" Target="../media/image125.png"/><Relationship Id="rId4" Type="http://schemas.openxmlformats.org/officeDocument/2006/relationships/image" Target="../media/image120.svg"/><Relationship Id="rId9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svg"/><Relationship Id="rId18" Type="http://schemas.openxmlformats.org/officeDocument/2006/relationships/image" Target="../media/image128.png"/><Relationship Id="rId26" Type="http://schemas.openxmlformats.org/officeDocument/2006/relationships/image" Target="../media/image22.png"/><Relationship Id="rId3" Type="http://schemas.openxmlformats.org/officeDocument/2006/relationships/image" Target="../media/image12.svg"/><Relationship Id="rId21" Type="http://schemas.openxmlformats.org/officeDocument/2006/relationships/image" Target="../media/image131.svg"/><Relationship Id="rId34" Type="http://schemas.openxmlformats.org/officeDocument/2006/relationships/image" Target="../media/image134.png"/><Relationship Id="rId7" Type="http://schemas.openxmlformats.org/officeDocument/2006/relationships/image" Target="../media/image4.svg"/><Relationship Id="rId12" Type="http://schemas.openxmlformats.org/officeDocument/2006/relationships/image" Target="../media/image126.png"/><Relationship Id="rId17" Type="http://schemas.openxmlformats.org/officeDocument/2006/relationships/image" Target="../media/image6.svg"/><Relationship Id="rId25" Type="http://schemas.openxmlformats.org/officeDocument/2006/relationships/image" Target="../media/image8.svg"/><Relationship Id="rId33" Type="http://schemas.openxmlformats.org/officeDocument/2006/relationships/image" Target="../media/image14.svg"/><Relationship Id="rId2" Type="http://schemas.openxmlformats.org/officeDocument/2006/relationships/image" Target="../media/image11.png"/><Relationship Id="rId16" Type="http://schemas.openxmlformats.org/officeDocument/2006/relationships/image" Target="../media/image5.png"/><Relationship Id="rId20" Type="http://schemas.openxmlformats.org/officeDocument/2006/relationships/image" Target="../media/image130.png"/><Relationship Id="rId29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svg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5" Type="http://schemas.openxmlformats.org/officeDocument/2006/relationships/image" Target="../media/image19.svg"/><Relationship Id="rId15" Type="http://schemas.openxmlformats.org/officeDocument/2006/relationships/image" Target="../media/image2.svg"/><Relationship Id="rId23" Type="http://schemas.openxmlformats.org/officeDocument/2006/relationships/image" Target="../media/image133.svg"/><Relationship Id="rId28" Type="http://schemas.openxmlformats.org/officeDocument/2006/relationships/image" Target="../media/image9.png"/><Relationship Id="rId10" Type="http://schemas.openxmlformats.org/officeDocument/2006/relationships/image" Target="../media/image20.png"/><Relationship Id="rId19" Type="http://schemas.openxmlformats.org/officeDocument/2006/relationships/image" Target="../media/image129.svg"/><Relationship Id="rId31" Type="http://schemas.openxmlformats.org/officeDocument/2006/relationships/image" Target="../media/image25.svg"/><Relationship Id="rId4" Type="http://schemas.openxmlformats.org/officeDocument/2006/relationships/image" Target="../media/image18.png"/><Relationship Id="rId9" Type="http://schemas.openxmlformats.org/officeDocument/2006/relationships/image" Target="../media/image28.svg"/><Relationship Id="rId14" Type="http://schemas.openxmlformats.org/officeDocument/2006/relationships/image" Target="../media/image1.png"/><Relationship Id="rId22" Type="http://schemas.openxmlformats.org/officeDocument/2006/relationships/image" Target="../media/image132.png"/><Relationship Id="rId27" Type="http://schemas.openxmlformats.org/officeDocument/2006/relationships/image" Target="../media/image23.svg"/><Relationship Id="rId30" Type="http://schemas.openxmlformats.org/officeDocument/2006/relationships/image" Target="../media/image24.png"/><Relationship Id="rId35" Type="http://schemas.openxmlformats.org/officeDocument/2006/relationships/image" Target="../media/image135.svg"/><Relationship Id="rId8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12" Type="http://schemas.openxmlformats.org/officeDocument/2006/relationships/image" Target="../media/image8.svg"/><Relationship Id="rId17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21.svg"/><Relationship Id="rId4" Type="http://schemas.openxmlformats.org/officeDocument/2006/relationships/image" Target="../media/image14.svg"/><Relationship Id="rId9" Type="http://schemas.openxmlformats.org/officeDocument/2006/relationships/image" Target="../media/image20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2" Type="http://schemas.openxmlformats.org/officeDocument/2006/relationships/image" Target="../media/image1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3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31.jpeg"/><Relationship Id="rId16" Type="http://schemas.openxmlformats.org/officeDocument/2006/relationships/image" Target="../media/image5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5.sv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34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" Type="http://schemas.openxmlformats.org/officeDocument/2006/relationships/image" Target="../media/image58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5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image" Target="../media/image60.svg"/><Relationship Id="rId9" Type="http://schemas.openxmlformats.org/officeDocument/2006/relationships/image" Target="../media/image77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image" Target="../media/image83.jpe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5.svg"/><Relationship Id="rId9" Type="http://schemas.openxmlformats.org/officeDocument/2006/relationships/image" Target="../media/image16.png"/><Relationship Id="rId1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6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46880" y="2091338"/>
            <a:ext cx="7968000" cy="3665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28"/>
              </a:lnSpc>
            </a:pPr>
            <a:r>
              <a:rPr lang="en-US" sz="14314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PROGRAMA SERVIMOS</a:t>
            </a:r>
          </a:p>
        </p:txBody>
      </p:sp>
      <p:sp>
        <p:nvSpPr>
          <p:cNvPr id="3" name="Freeform 3"/>
          <p:cNvSpPr/>
          <p:nvPr/>
        </p:nvSpPr>
        <p:spPr>
          <a:xfrm rot="12226218">
            <a:off x="6109641" y="5177355"/>
            <a:ext cx="6528567" cy="5235951"/>
          </a:xfrm>
          <a:custGeom>
            <a:avLst/>
            <a:gdLst/>
            <a:ahLst/>
            <a:cxnLst/>
            <a:rect l="l" t="t" r="r" b="b"/>
            <a:pathLst>
              <a:path w="6528567" h="5235951">
                <a:moveTo>
                  <a:pt x="0" y="0"/>
                </a:moveTo>
                <a:lnTo>
                  <a:pt x="6528567" y="0"/>
                </a:lnTo>
                <a:lnTo>
                  <a:pt x="6528567" y="5235951"/>
                </a:lnTo>
                <a:lnTo>
                  <a:pt x="0" y="5235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>
            <a:off x="15519803" y="-3389858"/>
            <a:ext cx="8279621" cy="14535722"/>
            <a:chOff x="0" y="0"/>
            <a:chExt cx="11039494" cy="19380963"/>
          </a:xfrm>
        </p:grpSpPr>
        <p:sp>
          <p:nvSpPr>
            <p:cNvPr id="5" name="Freeform 5"/>
            <p:cNvSpPr/>
            <p:nvPr/>
          </p:nvSpPr>
          <p:spPr>
            <a:xfrm rot="8827567">
              <a:off x="1551774" y="1531033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2" y="0"/>
                  </a:lnTo>
                  <a:lnTo>
                    <a:pt x="7971752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 rot="8827567">
              <a:off x="1505563" y="1925703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Freeform 7"/>
            <p:cNvSpPr/>
            <p:nvPr/>
          </p:nvSpPr>
          <p:spPr>
            <a:xfrm rot="8827567">
              <a:off x="1562180" y="9950648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Freeform 8"/>
            <p:cNvSpPr/>
            <p:nvPr/>
          </p:nvSpPr>
          <p:spPr>
            <a:xfrm rot="-6953518">
              <a:off x="2938716" y="5109189"/>
              <a:ext cx="3787349" cy="2423904"/>
            </a:xfrm>
            <a:custGeom>
              <a:avLst/>
              <a:gdLst/>
              <a:ahLst/>
              <a:cxnLst/>
              <a:rect l="l" t="t" r="r" b="b"/>
              <a:pathLst>
                <a:path w="3787349" h="2423904">
                  <a:moveTo>
                    <a:pt x="0" y="0"/>
                  </a:moveTo>
                  <a:lnTo>
                    <a:pt x="3787349" y="0"/>
                  </a:lnTo>
                  <a:lnTo>
                    <a:pt x="3787349" y="2423904"/>
                  </a:lnTo>
                  <a:lnTo>
                    <a:pt x="0" y="2423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67606" y="-5899370"/>
            <a:ext cx="14938465" cy="9518410"/>
            <a:chOff x="0" y="0"/>
            <a:chExt cx="19917954" cy="12691213"/>
          </a:xfrm>
        </p:grpSpPr>
        <p:sp>
          <p:nvSpPr>
            <p:cNvPr id="10" name="Freeform 10"/>
            <p:cNvSpPr/>
            <p:nvPr/>
          </p:nvSpPr>
          <p:spPr>
            <a:xfrm rot="1570973">
              <a:off x="1226073" y="3112797"/>
              <a:ext cx="9759173" cy="7826916"/>
            </a:xfrm>
            <a:custGeom>
              <a:avLst/>
              <a:gdLst/>
              <a:ahLst/>
              <a:cxnLst/>
              <a:rect l="l" t="t" r="r" b="b"/>
              <a:pathLst>
                <a:path w="9759173" h="7826916">
                  <a:moveTo>
                    <a:pt x="0" y="0"/>
                  </a:moveTo>
                  <a:lnTo>
                    <a:pt x="9759172" y="0"/>
                  </a:lnTo>
                  <a:lnTo>
                    <a:pt x="9759172" y="7826917"/>
                  </a:lnTo>
                  <a:lnTo>
                    <a:pt x="0" y="7826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 rot="4705032">
              <a:off x="10510862" y="813059"/>
              <a:ext cx="8664087" cy="8585323"/>
            </a:xfrm>
            <a:custGeom>
              <a:avLst/>
              <a:gdLst/>
              <a:ahLst/>
              <a:cxnLst/>
              <a:rect l="l" t="t" r="r" b="b"/>
              <a:pathLst>
                <a:path w="8664087" h="8585323">
                  <a:moveTo>
                    <a:pt x="0" y="0"/>
                  </a:moveTo>
                  <a:lnTo>
                    <a:pt x="8664088" y="0"/>
                  </a:lnTo>
                  <a:lnTo>
                    <a:pt x="8664088" y="8585323"/>
                  </a:lnTo>
                  <a:lnTo>
                    <a:pt x="0" y="8585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Freeform 12"/>
          <p:cNvSpPr/>
          <p:nvPr/>
        </p:nvSpPr>
        <p:spPr>
          <a:xfrm rot="-8100000">
            <a:off x="9315046" y="377679"/>
            <a:ext cx="1831667" cy="1843083"/>
          </a:xfrm>
          <a:custGeom>
            <a:avLst/>
            <a:gdLst/>
            <a:ahLst/>
            <a:cxnLst/>
            <a:rect l="l" t="t" r="r" b="b"/>
            <a:pathLst>
              <a:path w="1831667" h="1843083">
                <a:moveTo>
                  <a:pt x="0" y="0"/>
                </a:moveTo>
                <a:lnTo>
                  <a:pt x="1831668" y="0"/>
                </a:lnTo>
                <a:lnTo>
                  <a:pt x="1831668" y="1843083"/>
                </a:lnTo>
                <a:lnTo>
                  <a:pt x="0" y="18430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64910" t="-573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0" y="11568"/>
            <a:ext cx="4549124" cy="10275432"/>
          </a:xfrm>
          <a:custGeom>
            <a:avLst/>
            <a:gdLst/>
            <a:ahLst/>
            <a:cxnLst/>
            <a:rect l="l" t="t" r="r" b="b"/>
            <a:pathLst>
              <a:path w="4549124" h="10275432">
                <a:moveTo>
                  <a:pt x="0" y="0"/>
                </a:moveTo>
                <a:lnTo>
                  <a:pt x="4549124" y="0"/>
                </a:lnTo>
                <a:lnTo>
                  <a:pt x="4549124" y="10275432"/>
                </a:lnTo>
                <a:lnTo>
                  <a:pt x="0" y="10275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13411310" y="7792887"/>
            <a:ext cx="3514263" cy="2310415"/>
          </a:xfrm>
          <a:custGeom>
            <a:avLst/>
            <a:gdLst/>
            <a:ahLst/>
            <a:cxnLst/>
            <a:rect l="l" t="t" r="r" b="b"/>
            <a:pathLst>
              <a:path w="3514263" h="2310415">
                <a:moveTo>
                  <a:pt x="0" y="0"/>
                </a:moveTo>
                <a:lnTo>
                  <a:pt x="3514263" y="0"/>
                </a:lnTo>
                <a:lnTo>
                  <a:pt x="3514263" y="2310415"/>
                </a:lnTo>
                <a:lnTo>
                  <a:pt x="0" y="2310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TextBox 15"/>
          <p:cNvSpPr txBox="1"/>
          <p:nvPr/>
        </p:nvSpPr>
        <p:spPr>
          <a:xfrm>
            <a:off x="3825719" y="6257205"/>
            <a:ext cx="12810322" cy="334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46"/>
              </a:lnSpc>
            </a:pPr>
            <a:r>
              <a:rPr lang="en-US" sz="13108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ALIANZAS QUE IMPULSAN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954"/>
            <a:ext cx="18288000" cy="1478697"/>
          </a:xfrm>
          <a:custGeom>
            <a:avLst/>
            <a:gdLst/>
            <a:ahLst/>
            <a:cxnLst/>
            <a:rect l="l" t="t" r="r" b="b"/>
            <a:pathLst>
              <a:path w="18288000" h="1478697">
                <a:moveTo>
                  <a:pt x="0" y="0"/>
                </a:moveTo>
                <a:lnTo>
                  <a:pt x="18288000" y="0"/>
                </a:lnTo>
                <a:lnTo>
                  <a:pt x="18288000" y="1478697"/>
                </a:lnTo>
                <a:lnTo>
                  <a:pt x="0" y="147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37" b="-103832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436083" y="786574"/>
            <a:ext cx="18288000" cy="97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ASESORIAS HISTORIAS LABORALES</a:t>
            </a:r>
          </a:p>
        </p:txBody>
      </p:sp>
      <p:sp>
        <p:nvSpPr>
          <p:cNvPr id="4" name="Freeform 4"/>
          <p:cNvSpPr/>
          <p:nvPr/>
        </p:nvSpPr>
        <p:spPr>
          <a:xfrm rot="-659830">
            <a:off x="-975259" y="-1257395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9039266">
            <a:off x="15826894" y="-1463446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5882257" y="8826221"/>
            <a:ext cx="2221922" cy="1460779"/>
          </a:xfrm>
          <a:custGeom>
            <a:avLst/>
            <a:gdLst/>
            <a:ahLst/>
            <a:cxnLst/>
            <a:rect l="l" t="t" r="r" b="b"/>
            <a:pathLst>
              <a:path w="2221922" h="1460779">
                <a:moveTo>
                  <a:pt x="0" y="0"/>
                </a:moveTo>
                <a:lnTo>
                  <a:pt x="2221922" y="0"/>
                </a:lnTo>
                <a:lnTo>
                  <a:pt x="2221922" y="1460779"/>
                </a:lnTo>
                <a:lnTo>
                  <a:pt x="0" y="146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5828392" y="0"/>
            <a:ext cx="2275786" cy="2126064"/>
          </a:xfrm>
          <a:custGeom>
            <a:avLst/>
            <a:gdLst/>
            <a:ahLst/>
            <a:cxnLst/>
            <a:rect l="l" t="t" r="r" b="b"/>
            <a:pathLst>
              <a:path w="2275786" h="2126064">
                <a:moveTo>
                  <a:pt x="0" y="0"/>
                </a:moveTo>
                <a:lnTo>
                  <a:pt x="2275787" y="0"/>
                </a:lnTo>
                <a:lnTo>
                  <a:pt x="2275787" y="2126064"/>
                </a:lnTo>
                <a:lnTo>
                  <a:pt x="0" y="212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1484676" y="2785881"/>
            <a:ext cx="8553522" cy="2979544"/>
          </a:xfrm>
          <a:custGeom>
            <a:avLst/>
            <a:gdLst/>
            <a:ahLst/>
            <a:cxnLst/>
            <a:rect l="l" t="t" r="r" b="b"/>
            <a:pathLst>
              <a:path w="8553522" h="2979544">
                <a:moveTo>
                  <a:pt x="0" y="0"/>
                </a:moveTo>
                <a:lnTo>
                  <a:pt x="8553522" y="0"/>
                </a:lnTo>
                <a:lnTo>
                  <a:pt x="8553522" y="2979544"/>
                </a:lnTo>
                <a:lnTo>
                  <a:pt x="0" y="29795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6170145" y="6088311"/>
            <a:ext cx="4903622" cy="3956142"/>
          </a:xfrm>
          <a:custGeom>
            <a:avLst/>
            <a:gdLst/>
            <a:ahLst/>
            <a:cxnLst/>
            <a:rect l="l" t="t" r="r" b="b"/>
            <a:pathLst>
              <a:path w="4903622" h="3956142">
                <a:moveTo>
                  <a:pt x="0" y="0"/>
                </a:moveTo>
                <a:lnTo>
                  <a:pt x="4903622" y="0"/>
                </a:lnTo>
                <a:lnTo>
                  <a:pt x="4903622" y="3956142"/>
                </a:lnTo>
                <a:lnTo>
                  <a:pt x="0" y="39561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0423358" y="1063032"/>
            <a:ext cx="5458899" cy="5458899"/>
          </a:xfrm>
          <a:custGeom>
            <a:avLst/>
            <a:gdLst/>
            <a:ahLst/>
            <a:cxnLst/>
            <a:rect l="l" t="t" r="r" b="b"/>
            <a:pathLst>
              <a:path w="5458899" h="5458899">
                <a:moveTo>
                  <a:pt x="0" y="0"/>
                </a:moveTo>
                <a:lnTo>
                  <a:pt x="5458899" y="0"/>
                </a:lnTo>
                <a:lnTo>
                  <a:pt x="5458899" y="5458899"/>
                </a:lnTo>
                <a:lnTo>
                  <a:pt x="0" y="54588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954"/>
            <a:ext cx="18288000" cy="1478697"/>
          </a:xfrm>
          <a:custGeom>
            <a:avLst/>
            <a:gdLst/>
            <a:ahLst/>
            <a:cxnLst/>
            <a:rect l="l" t="t" r="r" b="b"/>
            <a:pathLst>
              <a:path w="18288000" h="1478697">
                <a:moveTo>
                  <a:pt x="0" y="0"/>
                </a:moveTo>
                <a:lnTo>
                  <a:pt x="18288000" y="0"/>
                </a:lnTo>
                <a:lnTo>
                  <a:pt x="18288000" y="1478697"/>
                </a:lnTo>
                <a:lnTo>
                  <a:pt x="0" y="147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37" b="-103832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436083" y="786574"/>
            <a:ext cx="18288000" cy="97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SEGUROS </a:t>
            </a:r>
          </a:p>
        </p:txBody>
      </p:sp>
      <p:sp>
        <p:nvSpPr>
          <p:cNvPr id="4" name="Freeform 4"/>
          <p:cNvSpPr/>
          <p:nvPr/>
        </p:nvSpPr>
        <p:spPr>
          <a:xfrm rot="-659830">
            <a:off x="-975259" y="-1257395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9039266">
            <a:off x="15826894" y="-1463446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5882257" y="8826221"/>
            <a:ext cx="2221922" cy="1460779"/>
          </a:xfrm>
          <a:custGeom>
            <a:avLst/>
            <a:gdLst/>
            <a:ahLst/>
            <a:cxnLst/>
            <a:rect l="l" t="t" r="r" b="b"/>
            <a:pathLst>
              <a:path w="2221922" h="1460779">
                <a:moveTo>
                  <a:pt x="0" y="0"/>
                </a:moveTo>
                <a:lnTo>
                  <a:pt x="2221922" y="0"/>
                </a:lnTo>
                <a:lnTo>
                  <a:pt x="2221922" y="1460779"/>
                </a:lnTo>
                <a:lnTo>
                  <a:pt x="0" y="146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690056" y="3057324"/>
            <a:ext cx="7684961" cy="4431474"/>
          </a:xfrm>
          <a:custGeom>
            <a:avLst/>
            <a:gdLst/>
            <a:ahLst/>
            <a:cxnLst/>
            <a:rect l="l" t="t" r="r" b="b"/>
            <a:pathLst>
              <a:path w="7684961" h="4431474">
                <a:moveTo>
                  <a:pt x="0" y="0"/>
                </a:moveTo>
                <a:lnTo>
                  <a:pt x="7684961" y="0"/>
                </a:lnTo>
                <a:lnTo>
                  <a:pt x="7684961" y="4431474"/>
                </a:lnTo>
                <a:lnTo>
                  <a:pt x="0" y="4431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9375017" y="2652106"/>
            <a:ext cx="7008002" cy="4836692"/>
          </a:xfrm>
          <a:custGeom>
            <a:avLst/>
            <a:gdLst/>
            <a:ahLst/>
            <a:cxnLst/>
            <a:rect l="l" t="t" r="r" b="b"/>
            <a:pathLst>
              <a:path w="7008002" h="4836692">
                <a:moveTo>
                  <a:pt x="0" y="0"/>
                </a:moveTo>
                <a:lnTo>
                  <a:pt x="7008002" y="0"/>
                </a:lnTo>
                <a:lnTo>
                  <a:pt x="7008002" y="4836692"/>
                </a:lnTo>
                <a:lnTo>
                  <a:pt x="0" y="4836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3246208" y="0"/>
            <a:ext cx="3536141" cy="2652106"/>
          </a:xfrm>
          <a:custGeom>
            <a:avLst/>
            <a:gdLst/>
            <a:ahLst/>
            <a:cxnLst/>
            <a:rect l="l" t="t" r="r" b="b"/>
            <a:pathLst>
              <a:path w="3536141" h="2652106">
                <a:moveTo>
                  <a:pt x="0" y="0"/>
                </a:moveTo>
                <a:lnTo>
                  <a:pt x="3536142" y="0"/>
                </a:lnTo>
                <a:lnTo>
                  <a:pt x="3536142" y="2652106"/>
                </a:lnTo>
                <a:lnTo>
                  <a:pt x="0" y="2652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954"/>
            <a:ext cx="18288000" cy="1478697"/>
          </a:xfrm>
          <a:custGeom>
            <a:avLst/>
            <a:gdLst/>
            <a:ahLst/>
            <a:cxnLst/>
            <a:rect l="l" t="t" r="r" b="b"/>
            <a:pathLst>
              <a:path w="18288000" h="1478697">
                <a:moveTo>
                  <a:pt x="0" y="0"/>
                </a:moveTo>
                <a:lnTo>
                  <a:pt x="18288000" y="0"/>
                </a:lnTo>
                <a:lnTo>
                  <a:pt x="18288000" y="1478697"/>
                </a:lnTo>
                <a:lnTo>
                  <a:pt x="0" y="147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37" b="-103832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436083" y="786574"/>
            <a:ext cx="18288000" cy="97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OTROS ALIADOS</a:t>
            </a:r>
          </a:p>
        </p:txBody>
      </p:sp>
      <p:sp>
        <p:nvSpPr>
          <p:cNvPr id="4" name="Freeform 4"/>
          <p:cNvSpPr/>
          <p:nvPr/>
        </p:nvSpPr>
        <p:spPr>
          <a:xfrm rot="-659830">
            <a:off x="-975259" y="-1257395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9039266">
            <a:off x="15826894" y="-1463446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5882257" y="8826221"/>
            <a:ext cx="2221922" cy="1460779"/>
          </a:xfrm>
          <a:custGeom>
            <a:avLst/>
            <a:gdLst/>
            <a:ahLst/>
            <a:cxnLst/>
            <a:rect l="l" t="t" r="r" b="b"/>
            <a:pathLst>
              <a:path w="2221922" h="1460779">
                <a:moveTo>
                  <a:pt x="0" y="0"/>
                </a:moveTo>
                <a:lnTo>
                  <a:pt x="2221922" y="0"/>
                </a:lnTo>
                <a:lnTo>
                  <a:pt x="2221922" y="1460779"/>
                </a:lnTo>
                <a:lnTo>
                  <a:pt x="0" y="146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13442387" y="-44465"/>
            <a:ext cx="3383770" cy="3101789"/>
          </a:xfrm>
          <a:custGeom>
            <a:avLst/>
            <a:gdLst/>
            <a:ahLst/>
            <a:cxnLst/>
            <a:rect l="l" t="t" r="r" b="b"/>
            <a:pathLst>
              <a:path w="3383770" h="3101789">
                <a:moveTo>
                  <a:pt x="0" y="0"/>
                </a:moveTo>
                <a:lnTo>
                  <a:pt x="3383770" y="0"/>
                </a:lnTo>
                <a:lnTo>
                  <a:pt x="3383770" y="3101789"/>
                </a:lnTo>
                <a:lnTo>
                  <a:pt x="0" y="3101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7295207" y="3288882"/>
            <a:ext cx="4569752" cy="5492087"/>
          </a:xfrm>
          <a:custGeom>
            <a:avLst/>
            <a:gdLst/>
            <a:ahLst/>
            <a:cxnLst/>
            <a:rect l="l" t="t" r="r" b="b"/>
            <a:pathLst>
              <a:path w="4569752" h="5492087">
                <a:moveTo>
                  <a:pt x="0" y="0"/>
                </a:moveTo>
                <a:lnTo>
                  <a:pt x="4569751" y="0"/>
                </a:lnTo>
                <a:lnTo>
                  <a:pt x="4569751" y="5492087"/>
                </a:lnTo>
                <a:lnTo>
                  <a:pt x="0" y="54920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2821279" y="3288882"/>
            <a:ext cx="4304423" cy="5492087"/>
          </a:xfrm>
          <a:custGeom>
            <a:avLst/>
            <a:gdLst/>
            <a:ahLst/>
            <a:cxnLst/>
            <a:rect l="l" t="t" r="r" b="b"/>
            <a:pathLst>
              <a:path w="4304423" h="5492087">
                <a:moveTo>
                  <a:pt x="0" y="0"/>
                </a:moveTo>
                <a:lnTo>
                  <a:pt x="4304423" y="0"/>
                </a:lnTo>
                <a:lnTo>
                  <a:pt x="4304423" y="5492087"/>
                </a:lnTo>
                <a:lnTo>
                  <a:pt x="0" y="5492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854184" y="2983596"/>
            <a:ext cx="5454188" cy="2240868"/>
          </a:xfrm>
          <a:custGeom>
            <a:avLst/>
            <a:gdLst/>
            <a:ahLst/>
            <a:cxnLst/>
            <a:rect l="l" t="t" r="r" b="b"/>
            <a:pathLst>
              <a:path w="5454188" h="2240868">
                <a:moveTo>
                  <a:pt x="0" y="0"/>
                </a:moveTo>
                <a:lnTo>
                  <a:pt x="5454188" y="0"/>
                </a:lnTo>
                <a:lnTo>
                  <a:pt x="5454188" y="2240868"/>
                </a:lnTo>
                <a:lnTo>
                  <a:pt x="0" y="2240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262815" y="6442329"/>
            <a:ext cx="5205280" cy="2815971"/>
          </a:xfrm>
          <a:custGeom>
            <a:avLst/>
            <a:gdLst/>
            <a:ahLst/>
            <a:cxnLst/>
            <a:rect l="l" t="t" r="r" b="b"/>
            <a:pathLst>
              <a:path w="5205280" h="2815971">
                <a:moveTo>
                  <a:pt x="0" y="0"/>
                </a:moveTo>
                <a:lnTo>
                  <a:pt x="5205280" y="0"/>
                </a:lnTo>
                <a:lnTo>
                  <a:pt x="5205280" y="2815971"/>
                </a:lnTo>
                <a:lnTo>
                  <a:pt x="0" y="2815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2" name="Group 12"/>
          <p:cNvGrpSpPr/>
          <p:nvPr/>
        </p:nvGrpSpPr>
        <p:grpSpPr>
          <a:xfrm>
            <a:off x="854184" y="5048216"/>
            <a:ext cx="5347288" cy="1394113"/>
            <a:chOff x="0" y="0"/>
            <a:chExt cx="7129717" cy="185881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23611"/>
              <a:ext cx="7129717" cy="113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56"/>
                </a:lnSpc>
              </a:pPr>
              <a:r>
                <a:rPr lang="en-US" sz="5787">
                  <a:solidFill>
                    <a:srgbClr val="000000"/>
                  </a:solidFill>
                  <a:latin typeface="Rye"/>
                  <a:ea typeface="Rye"/>
                  <a:cs typeface="Rye"/>
                  <a:sym typeface="Rye"/>
                </a:rPr>
                <a:t>DEL HUILA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18584" y="-19050"/>
              <a:ext cx="6092550" cy="532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5"/>
                </a:lnSpc>
              </a:pPr>
              <a:r>
                <a:rPr lang="en-US" sz="2572" spc="385">
                  <a:solidFill>
                    <a:srgbClr val="000000"/>
                  </a:solidFill>
                  <a:latin typeface="Special Elite"/>
                  <a:ea typeface="Special Elite"/>
                  <a:cs typeface="Special Elite"/>
                  <a:sym typeface="Special Elite"/>
                </a:rPr>
                <a:t>MARQUETERIA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99023" y="-2481264"/>
            <a:ext cx="8530337" cy="14925970"/>
            <a:chOff x="0" y="0"/>
            <a:chExt cx="11373783" cy="19901293"/>
          </a:xfrm>
        </p:grpSpPr>
        <p:sp>
          <p:nvSpPr>
            <p:cNvPr id="3" name="Freeform 3"/>
            <p:cNvSpPr/>
            <p:nvPr/>
          </p:nvSpPr>
          <p:spPr>
            <a:xfrm rot="-2052922">
              <a:off x="1834006" y="10444299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Freeform 4"/>
            <p:cNvSpPr/>
            <p:nvPr/>
          </p:nvSpPr>
          <p:spPr>
            <a:xfrm rot="-2052922">
              <a:off x="1870965" y="10048656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0"/>
                  </a:lnTo>
                  <a:lnTo>
                    <a:pt x="0" y="7899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 rot="-2052922">
              <a:off x="1531067" y="1953357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2" y="0"/>
                  </a:lnTo>
                  <a:lnTo>
                    <a:pt x="7971752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 rot="-2052922">
              <a:off x="1568026" y="1557714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Freeform 7"/>
            <p:cNvSpPr/>
            <p:nvPr/>
          </p:nvSpPr>
          <p:spPr>
            <a:xfrm rot="3765990">
              <a:off x="4611596" y="12325240"/>
              <a:ext cx="3787349" cy="2423904"/>
            </a:xfrm>
            <a:custGeom>
              <a:avLst/>
              <a:gdLst/>
              <a:ahLst/>
              <a:cxnLst/>
              <a:rect l="l" t="t" r="r" b="b"/>
              <a:pathLst>
                <a:path w="3787349" h="2423904">
                  <a:moveTo>
                    <a:pt x="0" y="0"/>
                  </a:moveTo>
                  <a:lnTo>
                    <a:pt x="3787349" y="0"/>
                  </a:lnTo>
                  <a:lnTo>
                    <a:pt x="3787349" y="2423903"/>
                  </a:lnTo>
                  <a:lnTo>
                    <a:pt x="0" y="2423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Freeform 8"/>
            <p:cNvSpPr/>
            <p:nvPr/>
          </p:nvSpPr>
          <p:spPr>
            <a:xfrm>
              <a:off x="3404991" y="2066456"/>
              <a:ext cx="5893594" cy="5486400"/>
            </a:xfrm>
            <a:custGeom>
              <a:avLst/>
              <a:gdLst/>
              <a:ahLst/>
              <a:cxnLst/>
              <a:rect l="l" t="t" r="r" b="b"/>
              <a:pathLst>
                <a:path w="5893594" h="5486400">
                  <a:moveTo>
                    <a:pt x="0" y="0"/>
                  </a:moveTo>
                  <a:lnTo>
                    <a:pt x="5893594" y="0"/>
                  </a:lnTo>
                  <a:lnTo>
                    <a:pt x="589359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6428" y="7234438"/>
            <a:ext cx="14598488" cy="8226030"/>
            <a:chOff x="0" y="0"/>
            <a:chExt cx="19464651" cy="10968040"/>
          </a:xfrm>
        </p:grpSpPr>
        <p:sp>
          <p:nvSpPr>
            <p:cNvPr id="10" name="Freeform 10"/>
            <p:cNvSpPr/>
            <p:nvPr/>
          </p:nvSpPr>
          <p:spPr>
            <a:xfrm rot="-9373782">
              <a:off x="1298042" y="1458202"/>
              <a:ext cx="8704756" cy="6981268"/>
            </a:xfrm>
            <a:custGeom>
              <a:avLst/>
              <a:gdLst/>
              <a:ahLst/>
              <a:cxnLst/>
              <a:rect l="l" t="t" r="r" b="b"/>
              <a:pathLst>
                <a:path w="8704756" h="6981268">
                  <a:moveTo>
                    <a:pt x="0" y="0"/>
                  </a:moveTo>
                  <a:lnTo>
                    <a:pt x="8704756" y="0"/>
                  </a:lnTo>
                  <a:lnTo>
                    <a:pt x="8704756" y="6981267"/>
                  </a:lnTo>
                  <a:lnTo>
                    <a:pt x="0" y="6981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 rot="6569161">
              <a:off x="10425762" y="1767589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2" y="0"/>
                  </a:lnTo>
                  <a:lnTo>
                    <a:pt x="7971752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Freeform 12"/>
            <p:cNvSpPr/>
            <p:nvPr/>
          </p:nvSpPr>
          <p:spPr>
            <a:xfrm rot="6569161">
              <a:off x="10108935" y="1767589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Freeform 13"/>
            <p:cNvSpPr/>
            <p:nvPr/>
          </p:nvSpPr>
          <p:spPr>
            <a:xfrm rot="-9373782">
              <a:off x="1037755" y="1458202"/>
              <a:ext cx="8704756" cy="6981268"/>
            </a:xfrm>
            <a:custGeom>
              <a:avLst/>
              <a:gdLst/>
              <a:ahLst/>
              <a:cxnLst/>
              <a:rect l="l" t="t" r="r" b="b"/>
              <a:pathLst>
                <a:path w="8704756" h="6981268">
                  <a:moveTo>
                    <a:pt x="0" y="0"/>
                  </a:moveTo>
                  <a:lnTo>
                    <a:pt x="8704756" y="0"/>
                  </a:lnTo>
                  <a:lnTo>
                    <a:pt x="8704756" y="6981267"/>
                  </a:lnTo>
                  <a:lnTo>
                    <a:pt x="0" y="6981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4" name="Freeform 14"/>
            <p:cNvSpPr/>
            <p:nvPr/>
          </p:nvSpPr>
          <p:spPr>
            <a:xfrm rot="3496316">
              <a:off x="2464864" y="2206431"/>
              <a:ext cx="7020184" cy="7570787"/>
            </a:xfrm>
            <a:custGeom>
              <a:avLst/>
              <a:gdLst/>
              <a:ahLst/>
              <a:cxnLst/>
              <a:rect l="l" t="t" r="r" b="b"/>
              <a:pathLst>
                <a:path w="7020184" h="7570787">
                  <a:moveTo>
                    <a:pt x="0" y="0"/>
                  </a:moveTo>
                  <a:lnTo>
                    <a:pt x="7020185" y="0"/>
                  </a:lnTo>
                  <a:lnTo>
                    <a:pt x="7020185" y="7570787"/>
                  </a:lnTo>
                  <a:lnTo>
                    <a:pt x="0" y="7570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15"/>
            <p:cNvSpPr/>
            <p:nvPr/>
          </p:nvSpPr>
          <p:spPr>
            <a:xfrm rot="-3319095">
              <a:off x="12190445" y="2974029"/>
              <a:ext cx="5017562" cy="5486400"/>
            </a:xfrm>
            <a:custGeom>
              <a:avLst/>
              <a:gdLst/>
              <a:ahLst/>
              <a:cxnLst/>
              <a:rect l="l" t="t" r="r" b="b"/>
              <a:pathLst>
                <a:path w="5017562" h="5486400">
                  <a:moveTo>
                    <a:pt x="0" y="0"/>
                  </a:moveTo>
                  <a:lnTo>
                    <a:pt x="5017562" y="0"/>
                  </a:lnTo>
                  <a:lnTo>
                    <a:pt x="501756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887752" y="-2272362"/>
            <a:ext cx="8279621" cy="14831724"/>
            <a:chOff x="0" y="0"/>
            <a:chExt cx="11039494" cy="19775632"/>
          </a:xfrm>
        </p:grpSpPr>
        <p:sp>
          <p:nvSpPr>
            <p:cNvPr id="17" name="Freeform 17"/>
            <p:cNvSpPr/>
            <p:nvPr/>
          </p:nvSpPr>
          <p:spPr>
            <a:xfrm rot="8827567">
              <a:off x="1551774" y="1531033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2" y="0"/>
                  </a:lnTo>
                  <a:lnTo>
                    <a:pt x="7971752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Freeform 18"/>
            <p:cNvSpPr/>
            <p:nvPr/>
          </p:nvSpPr>
          <p:spPr>
            <a:xfrm rot="8827567">
              <a:off x="1505563" y="1925703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9" name="Freeform 19"/>
            <p:cNvSpPr/>
            <p:nvPr/>
          </p:nvSpPr>
          <p:spPr>
            <a:xfrm rot="8827567">
              <a:off x="1562180" y="9950648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0" name="Freeform 20"/>
            <p:cNvSpPr/>
            <p:nvPr/>
          </p:nvSpPr>
          <p:spPr>
            <a:xfrm rot="8827567">
              <a:off x="1515969" y="10345318"/>
              <a:ext cx="7971751" cy="7899281"/>
            </a:xfrm>
            <a:custGeom>
              <a:avLst/>
              <a:gdLst/>
              <a:ahLst/>
              <a:cxnLst/>
              <a:rect l="l" t="t" r="r" b="b"/>
              <a:pathLst>
                <a:path w="7971751" h="7899281">
                  <a:moveTo>
                    <a:pt x="0" y="0"/>
                  </a:moveTo>
                  <a:lnTo>
                    <a:pt x="7971751" y="0"/>
                  </a:lnTo>
                  <a:lnTo>
                    <a:pt x="7971751" y="7899281"/>
                  </a:lnTo>
                  <a:lnTo>
                    <a:pt x="0" y="7899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Freeform 21"/>
            <p:cNvSpPr/>
            <p:nvPr/>
          </p:nvSpPr>
          <p:spPr>
            <a:xfrm rot="-6953518">
              <a:off x="2938716" y="5109189"/>
              <a:ext cx="3787349" cy="2423904"/>
            </a:xfrm>
            <a:custGeom>
              <a:avLst/>
              <a:gdLst/>
              <a:ahLst/>
              <a:cxnLst/>
              <a:rect l="l" t="t" r="r" b="b"/>
              <a:pathLst>
                <a:path w="3787349" h="2423904">
                  <a:moveTo>
                    <a:pt x="0" y="0"/>
                  </a:moveTo>
                  <a:lnTo>
                    <a:pt x="3787349" y="0"/>
                  </a:lnTo>
                  <a:lnTo>
                    <a:pt x="3787349" y="2423904"/>
                  </a:lnTo>
                  <a:lnTo>
                    <a:pt x="0" y="2423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2" name="Freeform 22"/>
            <p:cNvSpPr/>
            <p:nvPr/>
          </p:nvSpPr>
          <p:spPr>
            <a:xfrm rot="-10719509">
              <a:off x="1741046" y="12230586"/>
              <a:ext cx="5893594" cy="5486400"/>
            </a:xfrm>
            <a:custGeom>
              <a:avLst/>
              <a:gdLst/>
              <a:ahLst/>
              <a:cxnLst/>
              <a:rect l="l" t="t" r="r" b="b"/>
              <a:pathLst>
                <a:path w="5893594" h="5486400">
                  <a:moveTo>
                    <a:pt x="0" y="0"/>
                  </a:moveTo>
                  <a:lnTo>
                    <a:pt x="5893594" y="0"/>
                  </a:lnTo>
                  <a:lnTo>
                    <a:pt x="589359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319359" y="-5822829"/>
            <a:ext cx="15224540" cy="9518410"/>
            <a:chOff x="0" y="0"/>
            <a:chExt cx="20299386" cy="12691213"/>
          </a:xfrm>
        </p:grpSpPr>
        <p:sp>
          <p:nvSpPr>
            <p:cNvPr id="24" name="Freeform 24"/>
            <p:cNvSpPr/>
            <p:nvPr/>
          </p:nvSpPr>
          <p:spPr>
            <a:xfrm rot="1570973">
              <a:off x="1226073" y="3112797"/>
              <a:ext cx="9759173" cy="7826916"/>
            </a:xfrm>
            <a:custGeom>
              <a:avLst/>
              <a:gdLst/>
              <a:ahLst/>
              <a:cxnLst/>
              <a:rect l="l" t="t" r="r" b="b"/>
              <a:pathLst>
                <a:path w="9759173" h="7826916">
                  <a:moveTo>
                    <a:pt x="0" y="0"/>
                  </a:moveTo>
                  <a:lnTo>
                    <a:pt x="9759172" y="0"/>
                  </a:lnTo>
                  <a:lnTo>
                    <a:pt x="9759172" y="7826917"/>
                  </a:lnTo>
                  <a:lnTo>
                    <a:pt x="0" y="7826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5" name="Freeform 25"/>
            <p:cNvSpPr/>
            <p:nvPr/>
          </p:nvSpPr>
          <p:spPr>
            <a:xfrm rot="1570973">
              <a:off x="1522831" y="2900757"/>
              <a:ext cx="9759173" cy="7826916"/>
            </a:xfrm>
            <a:custGeom>
              <a:avLst/>
              <a:gdLst/>
              <a:ahLst/>
              <a:cxnLst/>
              <a:rect l="l" t="t" r="r" b="b"/>
              <a:pathLst>
                <a:path w="9759173" h="7826916">
                  <a:moveTo>
                    <a:pt x="0" y="0"/>
                  </a:moveTo>
                  <a:lnTo>
                    <a:pt x="9759173" y="0"/>
                  </a:lnTo>
                  <a:lnTo>
                    <a:pt x="9759173" y="7826917"/>
                  </a:lnTo>
                  <a:lnTo>
                    <a:pt x="0" y="7826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146119" y="1592581"/>
              <a:ext cx="7325594" cy="7900150"/>
            </a:xfrm>
            <a:custGeom>
              <a:avLst/>
              <a:gdLst/>
              <a:ahLst/>
              <a:cxnLst/>
              <a:rect l="l" t="t" r="r" b="b"/>
              <a:pathLst>
                <a:path w="7325594" h="7900150">
                  <a:moveTo>
                    <a:pt x="0" y="0"/>
                  </a:moveTo>
                  <a:lnTo>
                    <a:pt x="7325594" y="0"/>
                  </a:lnTo>
                  <a:lnTo>
                    <a:pt x="7325594" y="7900150"/>
                  </a:lnTo>
                  <a:lnTo>
                    <a:pt x="0" y="7900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7" name="Freeform 27"/>
            <p:cNvSpPr/>
            <p:nvPr/>
          </p:nvSpPr>
          <p:spPr>
            <a:xfrm rot="4705032">
              <a:off x="10510862" y="813059"/>
              <a:ext cx="8664087" cy="8585323"/>
            </a:xfrm>
            <a:custGeom>
              <a:avLst/>
              <a:gdLst/>
              <a:ahLst/>
              <a:cxnLst/>
              <a:rect l="l" t="t" r="r" b="b"/>
              <a:pathLst>
                <a:path w="8664087" h="8585323">
                  <a:moveTo>
                    <a:pt x="0" y="0"/>
                  </a:moveTo>
                  <a:lnTo>
                    <a:pt x="8664088" y="0"/>
                  </a:lnTo>
                  <a:lnTo>
                    <a:pt x="8664088" y="8585323"/>
                  </a:lnTo>
                  <a:lnTo>
                    <a:pt x="0" y="8585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8" name="Freeform 28"/>
            <p:cNvSpPr/>
            <p:nvPr/>
          </p:nvSpPr>
          <p:spPr>
            <a:xfrm rot="4705032">
              <a:off x="10892295" y="1015609"/>
              <a:ext cx="8664087" cy="8585323"/>
            </a:xfrm>
            <a:custGeom>
              <a:avLst/>
              <a:gdLst/>
              <a:ahLst/>
              <a:cxnLst/>
              <a:rect l="l" t="t" r="r" b="b"/>
              <a:pathLst>
                <a:path w="8664087" h="8585323">
                  <a:moveTo>
                    <a:pt x="0" y="0"/>
                  </a:moveTo>
                  <a:lnTo>
                    <a:pt x="8664087" y="0"/>
                  </a:lnTo>
                  <a:lnTo>
                    <a:pt x="8664087" y="8585323"/>
                  </a:lnTo>
                  <a:lnTo>
                    <a:pt x="0" y="8585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Freeform 29"/>
            <p:cNvSpPr/>
            <p:nvPr/>
          </p:nvSpPr>
          <p:spPr>
            <a:xfrm rot="10523946">
              <a:off x="13451821" y="6624254"/>
              <a:ext cx="4116276" cy="2634416"/>
            </a:xfrm>
            <a:custGeom>
              <a:avLst/>
              <a:gdLst/>
              <a:ahLst/>
              <a:cxnLst/>
              <a:rect l="l" t="t" r="r" b="b"/>
              <a:pathLst>
                <a:path w="4116276" h="2634416">
                  <a:moveTo>
                    <a:pt x="0" y="0"/>
                  </a:moveTo>
                  <a:lnTo>
                    <a:pt x="4116276" y="0"/>
                  </a:lnTo>
                  <a:lnTo>
                    <a:pt x="4116276" y="2634417"/>
                  </a:lnTo>
                  <a:lnTo>
                    <a:pt x="0" y="2634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30" name="Freeform 30"/>
          <p:cNvSpPr/>
          <p:nvPr/>
        </p:nvSpPr>
        <p:spPr>
          <a:xfrm rot="-8161903">
            <a:off x="8340481" y="1204589"/>
            <a:ext cx="1759437" cy="1770402"/>
          </a:xfrm>
          <a:custGeom>
            <a:avLst/>
            <a:gdLst/>
            <a:ahLst/>
            <a:cxnLst/>
            <a:rect l="l" t="t" r="r" b="b"/>
            <a:pathLst>
              <a:path w="1759437" h="1770402">
                <a:moveTo>
                  <a:pt x="0" y="0"/>
                </a:moveTo>
                <a:lnTo>
                  <a:pt x="1759438" y="0"/>
                </a:lnTo>
                <a:lnTo>
                  <a:pt x="1759438" y="1770402"/>
                </a:lnTo>
                <a:lnTo>
                  <a:pt x="0" y="177040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64910" t="-573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1" name="Freeform 31"/>
          <p:cNvSpPr/>
          <p:nvPr/>
        </p:nvSpPr>
        <p:spPr>
          <a:xfrm>
            <a:off x="4185440" y="3053949"/>
            <a:ext cx="9466736" cy="1927772"/>
          </a:xfrm>
          <a:custGeom>
            <a:avLst/>
            <a:gdLst/>
            <a:ahLst/>
            <a:cxnLst/>
            <a:rect l="l" t="t" r="r" b="b"/>
            <a:pathLst>
              <a:path w="9466736" h="1927772">
                <a:moveTo>
                  <a:pt x="0" y="0"/>
                </a:moveTo>
                <a:lnTo>
                  <a:pt x="9466736" y="0"/>
                </a:lnTo>
                <a:lnTo>
                  <a:pt x="9466736" y="1927772"/>
                </a:lnTo>
                <a:lnTo>
                  <a:pt x="0" y="192777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2" name="TextBox 32"/>
          <p:cNvSpPr txBox="1"/>
          <p:nvPr/>
        </p:nvSpPr>
        <p:spPr>
          <a:xfrm>
            <a:off x="2900748" y="2772071"/>
            <a:ext cx="11987004" cy="2371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23"/>
              </a:lnSpc>
            </a:pPr>
            <a:r>
              <a:rPr lang="en-US" sz="18085">
                <a:solidFill>
                  <a:srgbClr val="000000"/>
                </a:solidFill>
                <a:latin typeface="Cortado"/>
                <a:ea typeface="Cortado"/>
                <a:cs typeface="Cortado"/>
                <a:sym typeface="Cortado"/>
              </a:rPr>
              <a:t>Muchas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24444" y="4895512"/>
            <a:ext cx="17791512" cy="327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00"/>
              </a:lnSpc>
            </a:pPr>
            <a:r>
              <a:rPr lang="en-US" sz="25000" spc="725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GRACIAS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561783" y="7858952"/>
            <a:ext cx="5316834" cy="102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2"/>
              </a:lnSpc>
            </a:pPr>
            <a:r>
              <a:rPr lang="en-US" sz="3991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OFICINA TALENTO HUMANO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26" b="-6432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 rot="-8161903">
            <a:off x="8264281" y="1391353"/>
            <a:ext cx="1759437" cy="1770402"/>
          </a:xfrm>
          <a:custGeom>
            <a:avLst/>
            <a:gdLst/>
            <a:ahLst/>
            <a:cxnLst/>
            <a:rect l="l" t="t" r="r" b="b"/>
            <a:pathLst>
              <a:path w="1759437" h="1770402">
                <a:moveTo>
                  <a:pt x="0" y="0"/>
                </a:moveTo>
                <a:lnTo>
                  <a:pt x="1759438" y="0"/>
                </a:lnTo>
                <a:lnTo>
                  <a:pt x="1759438" y="1770403"/>
                </a:lnTo>
                <a:lnTo>
                  <a:pt x="0" y="1770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4910" t="-57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4" name="Group 4"/>
          <p:cNvGrpSpPr/>
          <p:nvPr/>
        </p:nvGrpSpPr>
        <p:grpSpPr>
          <a:xfrm rot="-3398884">
            <a:off x="-4063077" y="6492847"/>
            <a:ext cx="8126155" cy="8121960"/>
            <a:chOff x="0" y="0"/>
            <a:chExt cx="10834873" cy="10829279"/>
          </a:xfrm>
        </p:grpSpPr>
        <p:sp>
          <p:nvSpPr>
            <p:cNvPr id="5" name="Freeform 5"/>
            <p:cNvSpPr/>
            <p:nvPr/>
          </p:nvSpPr>
          <p:spPr>
            <a:xfrm rot="-80396">
              <a:off x="117724" y="521547"/>
              <a:ext cx="10282379" cy="10188903"/>
            </a:xfrm>
            <a:custGeom>
              <a:avLst/>
              <a:gdLst/>
              <a:ahLst/>
              <a:cxnLst/>
              <a:rect l="l" t="t" r="r" b="b"/>
              <a:pathLst>
                <a:path w="10282379" h="10188903">
                  <a:moveTo>
                    <a:pt x="0" y="0"/>
                  </a:moveTo>
                  <a:lnTo>
                    <a:pt x="10282379" y="0"/>
                  </a:lnTo>
                  <a:lnTo>
                    <a:pt x="10282379" y="10188903"/>
                  </a:lnTo>
                  <a:lnTo>
                    <a:pt x="0" y="10188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6" name="Freeform 6"/>
            <p:cNvSpPr/>
            <p:nvPr/>
          </p:nvSpPr>
          <p:spPr>
            <a:xfrm rot="-80396">
              <a:off x="434771" y="118830"/>
              <a:ext cx="10282379" cy="10188903"/>
            </a:xfrm>
            <a:custGeom>
              <a:avLst/>
              <a:gdLst/>
              <a:ahLst/>
              <a:cxnLst/>
              <a:rect l="l" t="t" r="r" b="b"/>
              <a:pathLst>
                <a:path w="10282379" h="10188903">
                  <a:moveTo>
                    <a:pt x="0" y="0"/>
                  </a:moveTo>
                  <a:lnTo>
                    <a:pt x="10282378" y="0"/>
                  </a:lnTo>
                  <a:lnTo>
                    <a:pt x="10282378" y="10188902"/>
                  </a:lnTo>
                  <a:lnTo>
                    <a:pt x="0" y="10188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Freeform 7"/>
            <p:cNvSpPr/>
            <p:nvPr/>
          </p:nvSpPr>
          <p:spPr>
            <a:xfrm rot="5738517">
              <a:off x="4158678" y="3604533"/>
              <a:ext cx="4885120" cy="3126477"/>
            </a:xfrm>
            <a:custGeom>
              <a:avLst/>
              <a:gdLst/>
              <a:ahLst/>
              <a:cxnLst/>
              <a:rect l="l" t="t" r="r" b="b"/>
              <a:pathLst>
                <a:path w="4885120" h="3126477">
                  <a:moveTo>
                    <a:pt x="0" y="0"/>
                  </a:moveTo>
                  <a:lnTo>
                    <a:pt x="4885120" y="0"/>
                  </a:lnTo>
                  <a:lnTo>
                    <a:pt x="4885120" y="3126477"/>
                  </a:lnTo>
                  <a:lnTo>
                    <a:pt x="0" y="31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 rot="-8490558">
            <a:off x="13421255" y="-3670612"/>
            <a:ext cx="8192683" cy="7341224"/>
            <a:chOff x="0" y="0"/>
            <a:chExt cx="10923578" cy="9788299"/>
          </a:xfrm>
        </p:grpSpPr>
        <p:sp>
          <p:nvSpPr>
            <p:cNvPr id="9" name="Freeform 9"/>
            <p:cNvSpPr/>
            <p:nvPr/>
          </p:nvSpPr>
          <p:spPr>
            <a:xfrm rot="-10789034">
              <a:off x="1531445" y="14932"/>
              <a:ext cx="9377336" cy="9292088"/>
            </a:xfrm>
            <a:custGeom>
              <a:avLst/>
              <a:gdLst/>
              <a:ahLst/>
              <a:cxnLst/>
              <a:rect l="l" t="t" r="r" b="b"/>
              <a:pathLst>
                <a:path w="9377336" h="9292088">
                  <a:moveTo>
                    <a:pt x="0" y="0"/>
                  </a:moveTo>
                  <a:lnTo>
                    <a:pt x="9377336" y="0"/>
                  </a:lnTo>
                  <a:lnTo>
                    <a:pt x="9377336" y="9292088"/>
                  </a:lnTo>
                  <a:lnTo>
                    <a:pt x="0" y="9292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0" name="Freeform 10"/>
            <p:cNvSpPr/>
            <p:nvPr/>
          </p:nvSpPr>
          <p:spPr>
            <a:xfrm rot="-10789034">
              <a:off x="1232647" y="374390"/>
              <a:ext cx="9377336" cy="9292088"/>
            </a:xfrm>
            <a:custGeom>
              <a:avLst/>
              <a:gdLst/>
              <a:ahLst/>
              <a:cxnLst/>
              <a:rect l="l" t="t" r="r" b="b"/>
              <a:pathLst>
                <a:path w="9377336" h="9292088">
                  <a:moveTo>
                    <a:pt x="0" y="0"/>
                  </a:moveTo>
                  <a:lnTo>
                    <a:pt x="9377336" y="0"/>
                  </a:lnTo>
                  <a:lnTo>
                    <a:pt x="9377336" y="9292088"/>
                  </a:lnTo>
                  <a:lnTo>
                    <a:pt x="0" y="9292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11"/>
            <p:cNvSpPr/>
            <p:nvPr/>
          </p:nvSpPr>
          <p:spPr>
            <a:xfrm rot="-8736111">
              <a:off x="1216837" y="1940515"/>
              <a:ext cx="6932756" cy="6453766"/>
            </a:xfrm>
            <a:custGeom>
              <a:avLst/>
              <a:gdLst/>
              <a:ahLst/>
              <a:cxnLst/>
              <a:rect l="l" t="t" r="r" b="b"/>
              <a:pathLst>
                <a:path w="6932756" h="6453766">
                  <a:moveTo>
                    <a:pt x="0" y="0"/>
                  </a:moveTo>
                  <a:lnTo>
                    <a:pt x="6932756" y="0"/>
                  </a:lnTo>
                  <a:lnTo>
                    <a:pt x="6932756" y="6453766"/>
                  </a:lnTo>
                  <a:lnTo>
                    <a:pt x="0" y="6453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0"/>
            <a:ext cx="3514263" cy="2310415"/>
          </a:xfrm>
          <a:custGeom>
            <a:avLst/>
            <a:gdLst/>
            <a:ahLst/>
            <a:cxnLst/>
            <a:rect l="l" t="t" r="r" b="b"/>
            <a:pathLst>
              <a:path w="3514263" h="2310415">
                <a:moveTo>
                  <a:pt x="0" y="0"/>
                </a:moveTo>
                <a:lnTo>
                  <a:pt x="3514263" y="0"/>
                </a:lnTo>
                <a:lnTo>
                  <a:pt x="3514263" y="2310415"/>
                </a:lnTo>
                <a:lnTo>
                  <a:pt x="0" y="2310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3" name="Group 13"/>
          <p:cNvGrpSpPr/>
          <p:nvPr/>
        </p:nvGrpSpPr>
        <p:grpSpPr>
          <a:xfrm>
            <a:off x="4279109" y="5912461"/>
            <a:ext cx="950933" cy="961569"/>
            <a:chOff x="0" y="0"/>
            <a:chExt cx="1267911" cy="128209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67911" cy="1282092"/>
              <a:chOff x="0" y="0"/>
              <a:chExt cx="812800" cy="82189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2189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891">
                    <a:moveTo>
                      <a:pt x="406400" y="0"/>
                    </a:moveTo>
                    <a:cubicBezTo>
                      <a:pt x="181951" y="0"/>
                      <a:pt x="0" y="183987"/>
                      <a:pt x="0" y="410946"/>
                    </a:cubicBezTo>
                    <a:cubicBezTo>
                      <a:pt x="0" y="637905"/>
                      <a:pt x="181951" y="821891"/>
                      <a:pt x="406400" y="821891"/>
                    </a:cubicBezTo>
                    <a:cubicBezTo>
                      <a:pt x="630849" y="821891"/>
                      <a:pt x="812800" y="637905"/>
                      <a:pt x="812800" y="410946"/>
                    </a:cubicBezTo>
                    <a:cubicBezTo>
                      <a:pt x="812800" y="18398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962F4"/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852"/>
                <a:ext cx="660400" cy="743987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94227" y="-6393"/>
              <a:ext cx="879456" cy="1199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20"/>
                </a:lnSpc>
                <a:spcBef>
                  <a:spcPct val="0"/>
                </a:spcBef>
              </a:pPr>
              <a:r>
                <a:rPr lang="en-US" sz="5443" b="1" spc="108">
                  <a:solidFill>
                    <a:srgbClr val="FFFFFF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287764" y="5923097"/>
            <a:ext cx="950933" cy="950933"/>
            <a:chOff x="0" y="0"/>
            <a:chExt cx="1267911" cy="126791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67911" cy="1267911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962F4"/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94227" y="519"/>
              <a:ext cx="879456" cy="118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20"/>
                </a:lnSpc>
                <a:spcBef>
                  <a:spcPct val="0"/>
                </a:spcBef>
              </a:pPr>
              <a:r>
                <a:rPr lang="en-US" sz="5443" b="1" spc="108">
                  <a:solidFill>
                    <a:srgbClr val="FFFFFF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90451" y="5912461"/>
            <a:ext cx="950933" cy="950933"/>
            <a:chOff x="0" y="0"/>
            <a:chExt cx="1267911" cy="126791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267911" cy="126791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962F4"/>
              </a:solidFill>
            </p:spPr>
            <p:txBody>
              <a:bodyPr/>
              <a:lstStyle/>
              <a:p>
                <a:endParaRPr lang="es-CO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94227" y="-13306"/>
              <a:ext cx="879456" cy="1185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20"/>
                </a:lnSpc>
                <a:spcBef>
                  <a:spcPct val="0"/>
                </a:spcBef>
              </a:pPr>
              <a:r>
                <a:rPr lang="en-US" sz="5443" b="1" spc="108">
                  <a:solidFill>
                    <a:srgbClr val="FFFFFF"/>
                  </a:solidFill>
                  <a:latin typeface="TT Fors Bold"/>
                  <a:ea typeface="TT Fors Bold"/>
                  <a:cs typeface="TT Fors Bold"/>
                  <a:sym typeface="TT Fors Bold"/>
                </a:rPr>
                <a:t>3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8700" y="3271689"/>
            <a:ext cx="16419993" cy="2464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70"/>
              </a:lnSpc>
            </a:pPr>
            <a:r>
              <a:rPr lang="en-US" sz="18745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introducción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63135">
            <a:off x="-843130" y="7269892"/>
            <a:ext cx="7091324" cy="7026858"/>
          </a:xfrm>
          <a:custGeom>
            <a:avLst/>
            <a:gdLst/>
            <a:ahLst/>
            <a:cxnLst/>
            <a:rect l="l" t="t" r="r" b="b"/>
            <a:pathLst>
              <a:path w="7091324" h="7026858">
                <a:moveTo>
                  <a:pt x="0" y="0"/>
                </a:moveTo>
                <a:lnTo>
                  <a:pt x="7091324" y="0"/>
                </a:lnTo>
                <a:lnTo>
                  <a:pt x="7091324" y="7026858"/>
                </a:lnTo>
                <a:lnTo>
                  <a:pt x="0" y="7026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1990440">
            <a:off x="-3669756" y="-3682680"/>
            <a:ext cx="7447329" cy="7422485"/>
            <a:chOff x="0" y="0"/>
            <a:chExt cx="9929772" cy="9896646"/>
          </a:xfrm>
        </p:grpSpPr>
        <p:sp>
          <p:nvSpPr>
            <p:cNvPr id="4" name="Freeform 4"/>
            <p:cNvSpPr/>
            <p:nvPr/>
          </p:nvSpPr>
          <p:spPr>
            <a:xfrm rot="62224">
              <a:off x="84013" y="442705"/>
              <a:ext cx="9455099" cy="9369144"/>
            </a:xfrm>
            <a:custGeom>
              <a:avLst/>
              <a:gdLst/>
              <a:ahLst/>
              <a:cxnLst/>
              <a:rect l="l" t="t" r="r" b="b"/>
              <a:pathLst>
                <a:path w="9455099" h="9369144">
                  <a:moveTo>
                    <a:pt x="0" y="0"/>
                  </a:moveTo>
                  <a:lnTo>
                    <a:pt x="9455099" y="0"/>
                  </a:lnTo>
                  <a:lnTo>
                    <a:pt x="9455099" y="9369143"/>
                  </a:lnTo>
                  <a:lnTo>
                    <a:pt x="0" y="936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Freeform 5"/>
            <p:cNvSpPr/>
            <p:nvPr/>
          </p:nvSpPr>
          <p:spPr>
            <a:xfrm rot="62224">
              <a:off x="390660" y="84798"/>
              <a:ext cx="9455099" cy="9369144"/>
            </a:xfrm>
            <a:custGeom>
              <a:avLst/>
              <a:gdLst/>
              <a:ahLst/>
              <a:cxnLst/>
              <a:rect l="l" t="t" r="r" b="b"/>
              <a:pathLst>
                <a:path w="9455099" h="9369144">
                  <a:moveTo>
                    <a:pt x="0" y="0"/>
                  </a:moveTo>
                  <a:lnTo>
                    <a:pt x="9455099" y="0"/>
                  </a:lnTo>
                  <a:lnTo>
                    <a:pt x="9455099" y="9369144"/>
                  </a:lnTo>
                  <a:lnTo>
                    <a:pt x="0" y="9369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 rot="-2202658">
            <a:off x="14077925" y="6501911"/>
            <a:ext cx="6792162" cy="6773200"/>
            <a:chOff x="0" y="0"/>
            <a:chExt cx="9056217" cy="9030933"/>
          </a:xfrm>
        </p:grpSpPr>
        <p:sp>
          <p:nvSpPr>
            <p:cNvPr id="7" name="Freeform 7"/>
            <p:cNvSpPr/>
            <p:nvPr/>
          </p:nvSpPr>
          <p:spPr>
            <a:xfrm rot="-10771524">
              <a:off x="314681" y="35908"/>
              <a:ext cx="8705957" cy="8626812"/>
            </a:xfrm>
            <a:custGeom>
              <a:avLst/>
              <a:gdLst/>
              <a:ahLst/>
              <a:cxnLst/>
              <a:rect l="l" t="t" r="r" b="b"/>
              <a:pathLst>
                <a:path w="8705957" h="8626812">
                  <a:moveTo>
                    <a:pt x="0" y="0"/>
                  </a:moveTo>
                  <a:lnTo>
                    <a:pt x="8705957" y="0"/>
                  </a:lnTo>
                  <a:lnTo>
                    <a:pt x="8705957" y="8626812"/>
                  </a:lnTo>
                  <a:lnTo>
                    <a:pt x="0" y="8626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Freeform 8"/>
            <p:cNvSpPr/>
            <p:nvPr/>
          </p:nvSpPr>
          <p:spPr>
            <a:xfrm rot="-10771524">
              <a:off x="35579" y="368213"/>
              <a:ext cx="8705957" cy="8626812"/>
            </a:xfrm>
            <a:custGeom>
              <a:avLst/>
              <a:gdLst/>
              <a:ahLst/>
              <a:cxnLst/>
              <a:rect l="l" t="t" r="r" b="b"/>
              <a:pathLst>
                <a:path w="8705957" h="8626812">
                  <a:moveTo>
                    <a:pt x="0" y="0"/>
                  </a:moveTo>
                  <a:lnTo>
                    <a:pt x="8705957" y="0"/>
                  </a:lnTo>
                  <a:lnTo>
                    <a:pt x="8705957" y="8626812"/>
                  </a:lnTo>
                  <a:lnTo>
                    <a:pt x="0" y="8626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9" name="Freeform 9"/>
          <p:cNvSpPr/>
          <p:nvPr/>
        </p:nvSpPr>
        <p:spPr>
          <a:xfrm rot="6664956">
            <a:off x="15215427" y="-3756716"/>
            <a:ext cx="5978813" cy="5924461"/>
          </a:xfrm>
          <a:custGeom>
            <a:avLst/>
            <a:gdLst/>
            <a:ahLst/>
            <a:cxnLst/>
            <a:rect l="l" t="t" r="r" b="b"/>
            <a:pathLst>
              <a:path w="5978813" h="5924461">
                <a:moveTo>
                  <a:pt x="0" y="0"/>
                </a:moveTo>
                <a:lnTo>
                  <a:pt x="5978814" y="0"/>
                </a:lnTo>
                <a:lnTo>
                  <a:pt x="5978814" y="5924460"/>
                </a:lnTo>
                <a:lnTo>
                  <a:pt x="0" y="59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7097137" y="7210069"/>
            <a:ext cx="4093726" cy="2483542"/>
            <a:chOff x="0" y="0"/>
            <a:chExt cx="705127" cy="4277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5127" cy="427780"/>
            </a:xfrm>
            <a:custGeom>
              <a:avLst/>
              <a:gdLst/>
              <a:ahLst/>
              <a:cxnLst/>
              <a:rect l="l" t="t" r="r" b="b"/>
              <a:pathLst>
                <a:path w="705127" h="427780">
                  <a:moveTo>
                    <a:pt x="352563" y="0"/>
                  </a:moveTo>
                  <a:cubicBezTo>
                    <a:pt x="157848" y="0"/>
                    <a:pt x="0" y="95762"/>
                    <a:pt x="0" y="213890"/>
                  </a:cubicBezTo>
                  <a:cubicBezTo>
                    <a:pt x="0" y="332018"/>
                    <a:pt x="157848" y="427780"/>
                    <a:pt x="352563" y="427780"/>
                  </a:cubicBezTo>
                  <a:cubicBezTo>
                    <a:pt x="547279" y="427780"/>
                    <a:pt x="705127" y="332018"/>
                    <a:pt x="705127" y="213890"/>
                  </a:cubicBezTo>
                  <a:cubicBezTo>
                    <a:pt x="705127" y="95762"/>
                    <a:pt x="547279" y="0"/>
                    <a:pt x="35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6106" y="-7521"/>
              <a:ext cx="572916" cy="39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742591" y="5479460"/>
            <a:ext cx="4093726" cy="2483542"/>
            <a:chOff x="0" y="0"/>
            <a:chExt cx="705127" cy="4277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05127" cy="427780"/>
            </a:xfrm>
            <a:custGeom>
              <a:avLst/>
              <a:gdLst/>
              <a:ahLst/>
              <a:cxnLst/>
              <a:rect l="l" t="t" r="r" b="b"/>
              <a:pathLst>
                <a:path w="705127" h="427780">
                  <a:moveTo>
                    <a:pt x="352563" y="0"/>
                  </a:moveTo>
                  <a:cubicBezTo>
                    <a:pt x="157848" y="0"/>
                    <a:pt x="0" y="95762"/>
                    <a:pt x="0" y="213890"/>
                  </a:cubicBezTo>
                  <a:cubicBezTo>
                    <a:pt x="0" y="332018"/>
                    <a:pt x="157848" y="427780"/>
                    <a:pt x="352563" y="427780"/>
                  </a:cubicBezTo>
                  <a:cubicBezTo>
                    <a:pt x="547279" y="427780"/>
                    <a:pt x="705127" y="332018"/>
                    <a:pt x="705127" y="213890"/>
                  </a:cubicBezTo>
                  <a:cubicBezTo>
                    <a:pt x="705127" y="95762"/>
                    <a:pt x="547279" y="0"/>
                    <a:pt x="35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6106" y="-7521"/>
              <a:ext cx="572916" cy="39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1742591" y="2362905"/>
            <a:ext cx="4093726" cy="2483542"/>
            <a:chOff x="0" y="0"/>
            <a:chExt cx="705127" cy="4277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05127" cy="427780"/>
            </a:xfrm>
            <a:custGeom>
              <a:avLst/>
              <a:gdLst/>
              <a:ahLst/>
              <a:cxnLst/>
              <a:rect l="l" t="t" r="r" b="b"/>
              <a:pathLst>
                <a:path w="705127" h="427780">
                  <a:moveTo>
                    <a:pt x="352563" y="0"/>
                  </a:moveTo>
                  <a:cubicBezTo>
                    <a:pt x="157848" y="0"/>
                    <a:pt x="0" y="95762"/>
                    <a:pt x="0" y="213890"/>
                  </a:cubicBezTo>
                  <a:cubicBezTo>
                    <a:pt x="0" y="332018"/>
                    <a:pt x="157848" y="427780"/>
                    <a:pt x="352563" y="427780"/>
                  </a:cubicBezTo>
                  <a:cubicBezTo>
                    <a:pt x="547279" y="427780"/>
                    <a:pt x="705127" y="332018"/>
                    <a:pt x="705127" y="213890"/>
                  </a:cubicBezTo>
                  <a:cubicBezTo>
                    <a:pt x="705127" y="95762"/>
                    <a:pt x="547279" y="0"/>
                    <a:pt x="35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6106" y="-7521"/>
              <a:ext cx="572916" cy="39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7097137" y="715599"/>
            <a:ext cx="4093726" cy="2483542"/>
            <a:chOff x="0" y="0"/>
            <a:chExt cx="705127" cy="4277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05127" cy="427780"/>
            </a:xfrm>
            <a:custGeom>
              <a:avLst/>
              <a:gdLst/>
              <a:ahLst/>
              <a:cxnLst/>
              <a:rect l="l" t="t" r="r" b="b"/>
              <a:pathLst>
                <a:path w="705127" h="427780">
                  <a:moveTo>
                    <a:pt x="352563" y="0"/>
                  </a:moveTo>
                  <a:cubicBezTo>
                    <a:pt x="157848" y="0"/>
                    <a:pt x="0" y="95762"/>
                    <a:pt x="0" y="213890"/>
                  </a:cubicBezTo>
                  <a:cubicBezTo>
                    <a:pt x="0" y="332018"/>
                    <a:pt x="157848" y="427780"/>
                    <a:pt x="352563" y="427780"/>
                  </a:cubicBezTo>
                  <a:cubicBezTo>
                    <a:pt x="547279" y="427780"/>
                    <a:pt x="705127" y="332018"/>
                    <a:pt x="705127" y="213890"/>
                  </a:cubicBezTo>
                  <a:cubicBezTo>
                    <a:pt x="705127" y="95762"/>
                    <a:pt x="547279" y="0"/>
                    <a:pt x="35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6106" y="-7521"/>
              <a:ext cx="572916" cy="39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12317620" y="2152549"/>
            <a:ext cx="4093726" cy="2483542"/>
            <a:chOff x="0" y="0"/>
            <a:chExt cx="705127" cy="42777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5127" cy="427780"/>
            </a:xfrm>
            <a:custGeom>
              <a:avLst/>
              <a:gdLst/>
              <a:ahLst/>
              <a:cxnLst/>
              <a:rect l="l" t="t" r="r" b="b"/>
              <a:pathLst>
                <a:path w="705127" h="427780">
                  <a:moveTo>
                    <a:pt x="352563" y="0"/>
                  </a:moveTo>
                  <a:cubicBezTo>
                    <a:pt x="157848" y="0"/>
                    <a:pt x="0" y="95762"/>
                    <a:pt x="0" y="213890"/>
                  </a:cubicBezTo>
                  <a:cubicBezTo>
                    <a:pt x="0" y="332018"/>
                    <a:pt x="157848" y="427780"/>
                    <a:pt x="352563" y="427780"/>
                  </a:cubicBezTo>
                  <a:cubicBezTo>
                    <a:pt x="547279" y="427780"/>
                    <a:pt x="705127" y="332018"/>
                    <a:pt x="705127" y="213890"/>
                  </a:cubicBezTo>
                  <a:cubicBezTo>
                    <a:pt x="705127" y="95762"/>
                    <a:pt x="547279" y="0"/>
                    <a:pt x="35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6106" y="-7521"/>
              <a:ext cx="572916" cy="39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800000">
            <a:off x="12451684" y="5479460"/>
            <a:ext cx="4093726" cy="2483542"/>
            <a:chOff x="0" y="0"/>
            <a:chExt cx="705127" cy="42777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05127" cy="427780"/>
            </a:xfrm>
            <a:custGeom>
              <a:avLst/>
              <a:gdLst/>
              <a:ahLst/>
              <a:cxnLst/>
              <a:rect l="l" t="t" r="r" b="b"/>
              <a:pathLst>
                <a:path w="705127" h="427780">
                  <a:moveTo>
                    <a:pt x="352563" y="0"/>
                  </a:moveTo>
                  <a:cubicBezTo>
                    <a:pt x="157848" y="0"/>
                    <a:pt x="0" y="95762"/>
                    <a:pt x="0" y="213890"/>
                  </a:cubicBezTo>
                  <a:cubicBezTo>
                    <a:pt x="0" y="332018"/>
                    <a:pt x="157848" y="427780"/>
                    <a:pt x="352563" y="427780"/>
                  </a:cubicBezTo>
                  <a:cubicBezTo>
                    <a:pt x="547279" y="427780"/>
                    <a:pt x="705127" y="332018"/>
                    <a:pt x="705127" y="213890"/>
                  </a:cubicBezTo>
                  <a:cubicBezTo>
                    <a:pt x="705127" y="95762"/>
                    <a:pt x="547279" y="0"/>
                    <a:pt x="35256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6106" y="-7521"/>
              <a:ext cx="572916" cy="395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498590">
            <a:off x="5506554" y="2052513"/>
            <a:ext cx="1484591" cy="530741"/>
          </a:xfrm>
          <a:custGeom>
            <a:avLst/>
            <a:gdLst/>
            <a:ahLst/>
            <a:cxnLst/>
            <a:rect l="l" t="t" r="r" b="b"/>
            <a:pathLst>
              <a:path w="1484591" h="530741">
                <a:moveTo>
                  <a:pt x="0" y="0"/>
                </a:moveTo>
                <a:lnTo>
                  <a:pt x="1484591" y="0"/>
                </a:lnTo>
                <a:lnTo>
                  <a:pt x="1484591" y="530742"/>
                </a:lnTo>
                <a:lnTo>
                  <a:pt x="0" y="530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29" name="Freeform 29"/>
          <p:cNvSpPr/>
          <p:nvPr/>
        </p:nvSpPr>
        <p:spPr>
          <a:xfrm rot="1324714">
            <a:off x="11321902" y="1939209"/>
            <a:ext cx="1484591" cy="530741"/>
          </a:xfrm>
          <a:custGeom>
            <a:avLst/>
            <a:gdLst/>
            <a:ahLst/>
            <a:cxnLst/>
            <a:rect l="l" t="t" r="r" b="b"/>
            <a:pathLst>
              <a:path w="1484591" h="530741">
                <a:moveTo>
                  <a:pt x="0" y="0"/>
                </a:moveTo>
                <a:lnTo>
                  <a:pt x="1484591" y="0"/>
                </a:lnTo>
                <a:lnTo>
                  <a:pt x="1484591" y="530741"/>
                </a:lnTo>
                <a:lnTo>
                  <a:pt x="0" y="530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0" name="Freeform 30"/>
          <p:cNvSpPr/>
          <p:nvPr/>
        </p:nvSpPr>
        <p:spPr>
          <a:xfrm rot="4644091">
            <a:off x="14043076" y="4792404"/>
            <a:ext cx="1484591" cy="530741"/>
          </a:xfrm>
          <a:custGeom>
            <a:avLst/>
            <a:gdLst/>
            <a:ahLst/>
            <a:cxnLst/>
            <a:rect l="l" t="t" r="r" b="b"/>
            <a:pathLst>
              <a:path w="1484591" h="530741">
                <a:moveTo>
                  <a:pt x="0" y="0"/>
                </a:moveTo>
                <a:lnTo>
                  <a:pt x="1484592" y="0"/>
                </a:lnTo>
                <a:lnTo>
                  <a:pt x="1484592" y="530742"/>
                </a:lnTo>
                <a:lnTo>
                  <a:pt x="0" y="530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1" name="Freeform 31"/>
          <p:cNvSpPr/>
          <p:nvPr/>
        </p:nvSpPr>
        <p:spPr>
          <a:xfrm rot="9756730">
            <a:off x="11365210" y="7892809"/>
            <a:ext cx="1484591" cy="530741"/>
          </a:xfrm>
          <a:custGeom>
            <a:avLst/>
            <a:gdLst/>
            <a:ahLst/>
            <a:cxnLst/>
            <a:rect l="l" t="t" r="r" b="b"/>
            <a:pathLst>
              <a:path w="1484591" h="530741">
                <a:moveTo>
                  <a:pt x="0" y="0"/>
                </a:moveTo>
                <a:lnTo>
                  <a:pt x="1484591" y="0"/>
                </a:lnTo>
                <a:lnTo>
                  <a:pt x="1484591" y="530741"/>
                </a:lnTo>
                <a:lnTo>
                  <a:pt x="0" y="530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2" name="Freeform 32"/>
          <p:cNvSpPr/>
          <p:nvPr/>
        </p:nvSpPr>
        <p:spPr>
          <a:xfrm rot="-9525282">
            <a:off x="5297652" y="7892809"/>
            <a:ext cx="1484591" cy="530741"/>
          </a:xfrm>
          <a:custGeom>
            <a:avLst/>
            <a:gdLst/>
            <a:ahLst/>
            <a:cxnLst/>
            <a:rect l="l" t="t" r="r" b="b"/>
            <a:pathLst>
              <a:path w="1484591" h="530741">
                <a:moveTo>
                  <a:pt x="0" y="0"/>
                </a:moveTo>
                <a:lnTo>
                  <a:pt x="1484591" y="0"/>
                </a:lnTo>
                <a:lnTo>
                  <a:pt x="1484591" y="530741"/>
                </a:lnTo>
                <a:lnTo>
                  <a:pt x="0" y="530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3" name="Freeform 33"/>
          <p:cNvSpPr/>
          <p:nvPr/>
        </p:nvSpPr>
        <p:spPr>
          <a:xfrm rot="-5292558">
            <a:off x="2884319" y="4907077"/>
            <a:ext cx="1484591" cy="530741"/>
          </a:xfrm>
          <a:custGeom>
            <a:avLst/>
            <a:gdLst/>
            <a:ahLst/>
            <a:cxnLst/>
            <a:rect l="l" t="t" r="r" b="b"/>
            <a:pathLst>
              <a:path w="1484591" h="530741">
                <a:moveTo>
                  <a:pt x="0" y="0"/>
                </a:moveTo>
                <a:lnTo>
                  <a:pt x="1484591" y="0"/>
                </a:lnTo>
                <a:lnTo>
                  <a:pt x="1484591" y="530741"/>
                </a:lnTo>
                <a:lnTo>
                  <a:pt x="0" y="530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4" name="TextBox 34"/>
          <p:cNvSpPr txBox="1"/>
          <p:nvPr/>
        </p:nvSpPr>
        <p:spPr>
          <a:xfrm>
            <a:off x="6833815" y="3535926"/>
            <a:ext cx="4911046" cy="3805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4"/>
              </a:lnSpc>
            </a:pPr>
            <a:r>
              <a:rPr lang="en-US" sz="9766" spc="263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ALIANZAS QUE IMPULSAN</a:t>
            </a:r>
          </a:p>
        </p:txBody>
      </p:sp>
      <p:sp>
        <p:nvSpPr>
          <p:cNvPr id="35" name="Freeform 35"/>
          <p:cNvSpPr/>
          <p:nvPr/>
        </p:nvSpPr>
        <p:spPr>
          <a:xfrm rot="-2700000">
            <a:off x="11483571" y="4349092"/>
            <a:ext cx="988883" cy="995046"/>
          </a:xfrm>
          <a:custGeom>
            <a:avLst/>
            <a:gdLst/>
            <a:ahLst/>
            <a:cxnLst/>
            <a:rect l="l" t="t" r="r" b="b"/>
            <a:pathLst>
              <a:path w="988883" h="995046">
                <a:moveTo>
                  <a:pt x="0" y="0"/>
                </a:moveTo>
                <a:lnTo>
                  <a:pt x="988883" y="0"/>
                </a:lnTo>
                <a:lnTo>
                  <a:pt x="988883" y="995046"/>
                </a:lnTo>
                <a:lnTo>
                  <a:pt x="0" y="995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64910" t="-573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6" name="Freeform 36"/>
          <p:cNvSpPr/>
          <p:nvPr/>
        </p:nvSpPr>
        <p:spPr>
          <a:xfrm rot="7963926">
            <a:off x="5901734" y="4348456"/>
            <a:ext cx="988883" cy="995046"/>
          </a:xfrm>
          <a:custGeom>
            <a:avLst/>
            <a:gdLst/>
            <a:ahLst/>
            <a:cxnLst/>
            <a:rect l="l" t="t" r="r" b="b"/>
            <a:pathLst>
              <a:path w="988883" h="995046">
                <a:moveTo>
                  <a:pt x="0" y="0"/>
                </a:moveTo>
                <a:lnTo>
                  <a:pt x="988883" y="0"/>
                </a:lnTo>
                <a:lnTo>
                  <a:pt x="988883" y="995046"/>
                </a:lnTo>
                <a:lnTo>
                  <a:pt x="0" y="995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64910" t="-573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7" name="TextBox 37"/>
          <p:cNvSpPr txBox="1"/>
          <p:nvPr/>
        </p:nvSpPr>
        <p:spPr>
          <a:xfrm>
            <a:off x="7097137" y="7754188"/>
            <a:ext cx="4093726" cy="61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1"/>
              </a:lnSpc>
              <a:spcBef>
                <a:spcPct val="0"/>
              </a:spcBef>
            </a:pPr>
            <a:r>
              <a:rPr lang="en-US" sz="3629" u="sng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TURISMO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42591" y="6023579"/>
            <a:ext cx="4093726" cy="61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1"/>
              </a:lnSpc>
              <a:spcBef>
                <a:spcPct val="0"/>
              </a:spcBef>
            </a:pPr>
            <a:r>
              <a:rPr lang="en-US" sz="3629" u="sng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RECREACION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742591" y="2907025"/>
            <a:ext cx="4093726" cy="61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1"/>
              </a:lnSpc>
              <a:spcBef>
                <a:spcPct val="0"/>
              </a:spcBef>
            </a:pPr>
            <a:r>
              <a:rPr lang="en-US" sz="3629" u="sng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CULTURA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97137" y="1259719"/>
            <a:ext cx="4093726" cy="61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1"/>
              </a:lnSpc>
              <a:spcBef>
                <a:spcPct val="0"/>
              </a:spcBef>
            </a:pPr>
            <a:r>
              <a:rPr lang="en-US" sz="3629" u="sng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EDUCACION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317620" y="2696668"/>
            <a:ext cx="4093726" cy="61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1"/>
              </a:lnSpc>
              <a:spcBef>
                <a:spcPct val="0"/>
              </a:spcBef>
            </a:pPr>
            <a:r>
              <a:rPr lang="en-US" sz="3629" u="sng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SALUD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451684" y="6023579"/>
            <a:ext cx="4093726" cy="61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1"/>
              </a:lnSpc>
              <a:spcBef>
                <a:spcPct val="0"/>
              </a:spcBef>
            </a:pPr>
            <a:r>
              <a:rPr lang="en-US" sz="3629" u="sng">
                <a:solidFill>
                  <a:srgbClr val="000000"/>
                </a:solidFill>
                <a:latin typeface="Quotes Caps"/>
                <a:ea typeface="Quotes Caps"/>
                <a:cs typeface="Quotes Caps"/>
                <a:sym typeface="Quotes Caps"/>
              </a:rPr>
              <a:t>BIENESTAR</a:t>
            </a:r>
          </a:p>
        </p:txBody>
      </p:sp>
      <p:sp>
        <p:nvSpPr>
          <p:cNvPr id="43" name="Freeform 43"/>
          <p:cNvSpPr/>
          <p:nvPr/>
        </p:nvSpPr>
        <p:spPr>
          <a:xfrm>
            <a:off x="53908" y="8427323"/>
            <a:ext cx="2828667" cy="1859677"/>
          </a:xfrm>
          <a:custGeom>
            <a:avLst/>
            <a:gdLst/>
            <a:ahLst/>
            <a:cxnLst/>
            <a:rect l="l" t="t" r="r" b="b"/>
            <a:pathLst>
              <a:path w="2828667" h="1859677">
                <a:moveTo>
                  <a:pt x="0" y="0"/>
                </a:moveTo>
                <a:lnTo>
                  <a:pt x="2828667" y="0"/>
                </a:lnTo>
                <a:lnTo>
                  <a:pt x="2828667" y="1859677"/>
                </a:lnTo>
                <a:lnTo>
                  <a:pt x="0" y="18596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5350"/>
            <a:ext cx="18288000" cy="1498683"/>
          </a:xfrm>
          <a:custGeom>
            <a:avLst/>
            <a:gdLst/>
            <a:ahLst/>
            <a:cxnLst/>
            <a:rect l="l" t="t" r="r" b="b"/>
            <a:pathLst>
              <a:path w="18288000" h="1498683">
                <a:moveTo>
                  <a:pt x="0" y="0"/>
                </a:moveTo>
                <a:lnTo>
                  <a:pt x="18288000" y="0"/>
                </a:lnTo>
                <a:lnTo>
                  <a:pt x="18288000" y="1498683"/>
                </a:lnTo>
                <a:lnTo>
                  <a:pt x="0" y="1498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124" b="-102314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4815862" y="259007"/>
            <a:ext cx="2065707" cy="2135026"/>
          </a:xfrm>
          <a:custGeom>
            <a:avLst/>
            <a:gdLst/>
            <a:ahLst/>
            <a:cxnLst/>
            <a:rect l="l" t="t" r="r" b="b"/>
            <a:pathLst>
              <a:path w="2065707" h="2135026">
                <a:moveTo>
                  <a:pt x="0" y="0"/>
                </a:moveTo>
                <a:lnTo>
                  <a:pt x="2065707" y="0"/>
                </a:lnTo>
                <a:lnTo>
                  <a:pt x="2065707" y="2135026"/>
                </a:lnTo>
                <a:lnTo>
                  <a:pt x="0" y="2135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0" y="775694"/>
            <a:ext cx="182880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EDUCACION</a:t>
            </a:r>
          </a:p>
        </p:txBody>
      </p:sp>
      <p:sp>
        <p:nvSpPr>
          <p:cNvPr id="5" name="Freeform 5"/>
          <p:cNvSpPr/>
          <p:nvPr/>
        </p:nvSpPr>
        <p:spPr>
          <a:xfrm>
            <a:off x="203170" y="2657714"/>
            <a:ext cx="5985698" cy="1657229"/>
          </a:xfrm>
          <a:custGeom>
            <a:avLst/>
            <a:gdLst/>
            <a:ahLst/>
            <a:cxnLst/>
            <a:rect l="l" t="t" r="r" b="b"/>
            <a:pathLst>
              <a:path w="5985698" h="1657229">
                <a:moveTo>
                  <a:pt x="0" y="0"/>
                </a:moveTo>
                <a:lnTo>
                  <a:pt x="5985698" y="0"/>
                </a:lnTo>
                <a:lnTo>
                  <a:pt x="5985698" y="1657229"/>
                </a:lnTo>
                <a:lnTo>
                  <a:pt x="0" y="1657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-939403" y="-1918570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 rot="6894143">
            <a:off x="16038181" y="-2152096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6689207" y="2536908"/>
            <a:ext cx="2737679" cy="3270860"/>
          </a:xfrm>
          <a:custGeom>
            <a:avLst/>
            <a:gdLst/>
            <a:ahLst/>
            <a:cxnLst/>
            <a:rect l="l" t="t" r="r" b="b"/>
            <a:pathLst>
              <a:path w="2737679" h="3270860">
                <a:moveTo>
                  <a:pt x="0" y="0"/>
                </a:moveTo>
                <a:lnTo>
                  <a:pt x="2737679" y="0"/>
                </a:lnTo>
                <a:lnTo>
                  <a:pt x="2737679" y="3270860"/>
                </a:lnTo>
                <a:lnTo>
                  <a:pt x="0" y="32708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203170" y="7685778"/>
            <a:ext cx="5853167" cy="2397505"/>
          </a:xfrm>
          <a:custGeom>
            <a:avLst/>
            <a:gdLst/>
            <a:ahLst/>
            <a:cxnLst/>
            <a:rect l="l" t="t" r="r" b="b"/>
            <a:pathLst>
              <a:path w="5853167" h="2397505">
                <a:moveTo>
                  <a:pt x="0" y="0"/>
                </a:moveTo>
                <a:lnTo>
                  <a:pt x="5853167" y="0"/>
                </a:lnTo>
                <a:lnTo>
                  <a:pt x="5853167" y="2397504"/>
                </a:lnTo>
                <a:lnTo>
                  <a:pt x="0" y="2397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3692130" y="6118583"/>
            <a:ext cx="3808113" cy="3808113"/>
          </a:xfrm>
          <a:custGeom>
            <a:avLst/>
            <a:gdLst/>
            <a:ahLst/>
            <a:cxnLst/>
            <a:rect l="l" t="t" r="r" b="b"/>
            <a:pathLst>
              <a:path w="3808113" h="3808113">
                <a:moveTo>
                  <a:pt x="0" y="0"/>
                </a:moveTo>
                <a:lnTo>
                  <a:pt x="3808112" y="0"/>
                </a:lnTo>
                <a:lnTo>
                  <a:pt x="3808112" y="3808112"/>
                </a:lnTo>
                <a:lnTo>
                  <a:pt x="0" y="3808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028700" y="4327745"/>
            <a:ext cx="4334637" cy="3348507"/>
          </a:xfrm>
          <a:custGeom>
            <a:avLst/>
            <a:gdLst/>
            <a:ahLst/>
            <a:cxnLst/>
            <a:rect l="l" t="t" r="r" b="b"/>
            <a:pathLst>
              <a:path w="4334637" h="3348507">
                <a:moveTo>
                  <a:pt x="0" y="0"/>
                </a:moveTo>
                <a:lnTo>
                  <a:pt x="4334637" y="0"/>
                </a:lnTo>
                <a:lnTo>
                  <a:pt x="4334637" y="3348508"/>
                </a:lnTo>
                <a:lnTo>
                  <a:pt x="0" y="3348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10121106" y="2536908"/>
            <a:ext cx="3117910" cy="3104864"/>
          </a:xfrm>
          <a:custGeom>
            <a:avLst/>
            <a:gdLst/>
            <a:ahLst/>
            <a:cxnLst/>
            <a:rect l="l" t="t" r="r" b="b"/>
            <a:pathLst>
              <a:path w="3117910" h="3104864">
                <a:moveTo>
                  <a:pt x="0" y="0"/>
                </a:moveTo>
                <a:lnTo>
                  <a:pt x="3117909" y="0"/>
                </a:lnTo>
                <a:lnTo>
                  <a:pt x="3117909" y="3104864"/>
                </a:lnTo>
                <a:lnTo>
                  <a:pt x="0" y="3104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6955701" y="8562424"/>
            <a:ext cx="5992239" cy="1520858"/>
          </a:xfrm>
          <a:custGeom>
            <a:avLst/>
            <a:gdLst/>
            <a:ahLst/>
            <a:cxnLst/>
            <a:rect l="l" t="t" r="r" b="b"/>
            <a:pathLst>
              <a:path w="5992239" h="1520858">
                <a:moveTo>
                  <a:pt x="0" y="0"/>
                </a:moveTo>
                <a:lnTo>
                  <a:pt x="5992239" y="0"/>
                </a:lnTo>
                <a:lnTo>
                  <a:pt x="5992239" y="1520858"/>
                </a:lnTo>
                <a:lnTo>
                  <a:pt x="0" y="1520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08" r="-50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14105314" y="2536908"/>
            <a:ext cx="2981744" cy="3581675"/>
          </a:xfrm>
          <a:custGeom>
            <a:avLst/>
            <a:gdLst/>
            <a:ahLst/>
            <a:cxnLst/>
            <a:rect l="l" t="t" r="r" b="b"/>
            <a:pathLst>
              <a:path w="2981744" h="3581675">
                <a:moveTo>
                  <a:pt x="0" y="0"/>
                </a:moveTo>
                <a:lnTo>
                  <a:pt x="2981744" y="0"/>
                </a:lnTo>
                <a:lnTo>
                  <a:pt x="2981744" y="3581675"/>
                </a:lnTo>
                <a:lnTo>
                  <a:pt x="0" y="3581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15252784" y="8717519"/>
            <a:ext cx="2387263" cy="1569481"/>
          </a:xfrm>
          <a:custGeom>
            <a:avLst/>
            <a:gdLst/>
            <a:ahLst/>
            <a:cxnLst/>
            <a:rect l="l" t="t" r="r" b="b"/>
            <a:pathLst>
              <a:path w="2387263" h="1569481">
                <a:moveTo>
                  <a:pt x="0" y="0"/>
                </a:moveTo>
                <a:lnTo>
                  <a:pt x="2387263" y="0"/>
                </a:lnTo>
                <a:lnTo>
                  <a:pt x="2387263" y="1569481"/>
                </a:lnTo>
                <a:lnTo>
                  <a:pt x="0" y="15694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>
            <a:off x="8732199" y="5946099"/>
            <a:ext cx="2947862" cy="2477994"/>
          </a:xfrm>
          <a:custGeom>
            <a:avLst/>
            <a:gdLst/>
            <a:ahLst/>
            <a:cxnLst/>
            <a:rect l="l" t="t" r="r" b="b"/>
            <a:pathLst>
              <a:path w="2947862" h="2477994">
                <a:moveTo>
                  <a:pt x="0" y="0"/>
                </a:moveTo>
                <a:lnTo>
                  <a:pt x="2947862" y="0"/>
                </a:lnTo>
                <a:lnTo>
                  <a:pt x="2947862" y="2477994"/>
                </a:lnTo>
                <a:lnTo>
                  <a:pt x="0" y="24779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863" y="551094"/>
            <a:ext cx="18288000" cy="1530972"/>
          </a:xfrm>
          <a:custGeom>
            <a:avLst/>
            <a:gdLst/>
            <a:ahLst/>
            <a:cxnLst/>
            <a:rect l="l" t="t" r="r" b="b"/>
            <a:pathLst>
              <a:path w="18288000" h="1530972">
                <a:moveTo>
                  <a:pt x="0" y="0"/>
                </a:moveTo>
                <a:lnTo>
                  <a:pt x="18288000" y="0"/>
                </a:lnTo>
                <a:lnTo>
                  <a:pt x="18288000" y="1530972"/>
                </a:lnTo>
                <a:lnTo>
                  <a:pt x="0" y="1530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076" b="-99945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8647468" y="313293"/>
            <a:ext cx="1820076" cy="1768773"/>
          </a:xfrm>
          <a:custGeom>
            <a:avLst/>
            <a:gdLst/>
            <a:ahLst/>
            <a:cxnLst/>
            <a:rect l="l" t="t" r="r" b="b"/>
            <a:pathLst>
              <a:path w="1820076" h="1768773">
                <a:moveTo>
                  <a:pt x="0" y="0"/>
                </a:moveTo>
                <a:lnTo>
                  <a:pt x="1820076" y="0"/>
                </a:lnTo>
                <a:lnTo>
                  <a:pt x="1820076" y="1768773"/>
                </a:lnTo>
                <a:lnTo>
                  <a:pt x="0" y="17687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76" b="-317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Freeform 4"/>
          <p:cNvSpPr/>
          <p:nvPr/>
        </p:nvSpPr>
        <p:spPr>
          <a:xfrm>
            <a:off x="-709966" y="-2202352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69" y="0"/>
                </a:lnTo>
                <a:lnTo>
                  <a:pt x="4919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1406461" y="8664638"/>
            <a:ext cx="2803442" cy="1622362"/>
          </a:xfrm>
          <a:custGeom>
            <a:avLst/>
            <a:gdLst/>
            <a:ahLst/>
            <a:cxnLst/>
            <a:rect l="l" t="t" r="r" b="b"/>
            <a:pathLst>
              <a:path w="2803442" h="1622362">
                <a:moveTo>
                  <a:pt x="0" y="0"/>
                </a:moveTo>
                <a:lnTo>
                  <a:pt x="2803442" y="0"/>
                </a:lnTo>
                <a:lnTo>
                  <a:pt x="2803442" y="1622362"/>
                </a:lnTo>
                <a:lnTo>
                  <a:pt x="0" y="1622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43134" y="4994736"/>
            <a:ext cx="3015782" cy="2073350"/>
          </a:xfrm>
          <a:custGeom>
            <a:avLst/>
            <a:gdLst/>
            <a:ahLst/>
            <a:cxnLst/>
            <a:rect l="l" t="t" r="r" b="b"/>
            <a:pathLst>
              <a:path w="3015782" h="2073350">
                <a:moveTo>
                  <a:pt x="0" y="0"/>
                </a:moveTo>
                <a:lnTo>
                  <a:pt x="3015782" y="0"/>
                </a:lnTo>
                <a:lnTo>
                  <a:pt x="3015782" y="2073350"/>
                </a:lnTo>
                <a:lnTo>
                  <a:pt x="0" y="2073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6606722" y="4699321"/>
            <a:ext cx="3515717" cy="2383250"/>
          </a:xfrm>
          <a:custGeom>
            <a:avLst/>
            <a:gdLst/>
            <a:ahLst/>
            <a:cxnLst/>
            <a:rect l="l" t="t" r="r" b="b"/>
            <a:pathLst>
              <a:path w="3515717" h="2383250">
                <a:moveTo>
                  <a:pt x="0" y="0"/>
                </a:moveTo>
                <a:lnTo>
                  <a:pt x="3515716" y="0"/>
                </a:lnTo>
                <a:lnTo>
                  <a:pt x="3515716" y="2383250"/>
                </a:lnTo>
                <a:lnTo>
                  <a:pt x="0" y="2383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5038578" y="8163294"/>
            <a:ext cx="4141226" cy="2640782"/>
          </a:xfrm>
          <a:custGeom>
            <a:avLst/>
            <a:gdLst/>
            <a:ahLst/>
            <a:cxnLst/>
            <a:rect l="l" t="t" r="r" b="b"/>
            <a:pathLst>
              <a:path w="4141226" h="2640782">
                <a:moveTo>
                  <a:pt x="0" y="0"/>
                </a:moveTo>
                <a:lnTo>
                  <a:pt x="4141227" y="0"/>
                </a:lnTo>
                <a:lnTo>
                  <a:pt x="4141227" y="2640782"/>
                </a:lnTo>
                <a:lnTo>
                  <a:pt x="0" y="2640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297345" y="2434491"/>
            <a:ext cx="3407851" cy="2009346"/>
          </a:xfrm>
          <a:custGeom>
            <a:avLst/>
            <a:gdLst/>
            <a:ahLst/>
            <a:cxnLst/>
            <a:rect l="l" t="t" r="r" b="b"/>
            <a:pathLst>
              <a:path w="3407851" h="2009346">
                <a:moveTo>
                  <a:pt x="0" y="0"/>
                </a:moveTo>
                <a:lnTo>
                  <a:pt x="3407851" y="0"/>
                </a:lnTo>
                <a:lnTo>
                  <a:pt x="3407851" y="2009346"/>
                </a:lnTo>
                <a:lnTo>
                  <a:pt x="0" y="20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6444496" y="2597523"/>
            <a:ext cx="3412753" cy="2075961"/>
          </a:xfrm>
          <a:custGeom>
            <a:avLst/>
            <a:gdLst/>
            <a:ahLst/>
            <a:cxnLst/>
            <a:rect l="l" t="t" r="r" b="b"/>
            <a:pathLst>
              <a:path w="3412753" h="2075961">
                <a:moveTo>
                  <a:pt x="0" y="0"/>
                </a:moveTo>
                <a:lnTo>
                  <a:pt x="3412753" y="0"/>
                </a:lnTo>
                <a:lnTo>
                  <a:pt x="3412753" y="2075961"/>
                </a:lnTo>
                <a:lnTo>
                  <a:pt x="0" y="20759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3403519" y="4994736"/>
            <a:ext cx="3411032" cy="2075581"/>
          </a:xfrm>
          <a:custGeom>
            <a:avLst/>
            <a:gdLst/>
            <a:ahLst/>
            <a:cxnLst/>
            <a:rect l="l" t="t" r="r" b="b"/>
            <a:pathLst>
              <a:path w="3411032" h="2075581">
                <a:moveTo>
                  <a:pt x="0" y="0"/>
                </a:moveTo>
                <a:lnTo>
                  <a:pt x="3411032" y="0"/>
                </a:lnTo>
                <a:lnTo>
                  <a:pt x="3411032" y="2075581"/>
                </a:lnTo>
                <a:lnTo>
                  <a:pt x="0" y="2075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3705196" y="2616355"/>
            <a:ext cx="3109355" cy="2082966"/>
          </a:xfrm>
          <a:custGeom>
            <a:avLst/>
            <a:gdLst/>
            <a:ahLst/>
            <a:cxnLst/>
            <a:rect l="l" t="t" r="r" b="b"/>
            <a:pathLst>
              <a:path w="3109355" h="2082966">
                <a:moveTo>
                  <a:pt x="0" y="0"/>
                </a:moveTo>
                <a:lnTo>
                  <a:pt x="3109355" y="0"/>
                </a:lnTo>
                <a:lnTo>
                  <a:pt x="3109355" y="2082966"/>
                </a:lnTo>
                <a:lnTo>
                  <a:pt x="0" y="20829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5492189" y="6997436"/>
            <a:ext cx="3513129" cy="2057690"/>
          </a:xfrm>
          <a:custGeom>
            <a:avLst/>
            <a:gdLst/>
            <a:ahLst/>
            <a:cxnLst/>
            <a:rect l="l" t="t" r="r" b="b"/>
            <a:pathLst>
              <a:path w="3513129" h="2057690">
                <a:moveTo>
                  <a:pt x="0" y="0"/>
                </a:moveTo>
                <a:lnTo>
                  <a:pt x="3513129" y="0"/>
                </a:lnTo>
                <a:lnTo>
                  <a:pt x="3513129" y="2057690"/>
                </a:lnTo>
                <a:lnTo>
                  <a:pt x="0" y="20576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1028700" y="7114512"/>
            <a:ext cx="3630608" cy="2143788"/>
          </a:xfrm>
          <a:custGeom>
            <a:avLst/>
            <a:gdLst/>
            <a:ahLst/>
            <a:cxnLst/>
            <a:rect l="l" t="t" r="r" b="b"/>
            <a:pathLst>
              <a:path w="3630608" h="2143788">
                <a:moveTo>
                  <a:pt x="0" y="0"/>
                </a:moveTo>
                <a:lnTo>
                  <a:pt x="3630608" y="0"/>
                </a:lnTo>
                <a:lnTo>
                  <a:pt x="3630608" y="2143788"/>
                </a:lnTo>
                <a:lnTo>
                  <a:pt x="0" y="21437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14405748" y="5570004"/>
            <a:ext cx="3730378" cy="1916390"/>
          </a:xfrm>
          <a:custGeom>
            <a:avLst/>
            <a:gdLst/>
            <a:ahLst/>
            <a:cxnLst/>
            <a:rect l="l" t="t" r="r" b="b"/>
            <a:pathLst>
              <a:path w="3730378" h="1916390">
                <a:moveTo>
                  <a:pt x="0" y="0"/>
                </a:moveTo>
                <a:lnTo>
                  <a:pt x="3730377" y="0"/>
                </a:lnTo>
                <a:lnTo>
                  <a:pt x="3730377" y="1916390"/>
                </a:lnTo>
                <a:lnTo>
                  <a:pt x="0" y="19163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>
            <a:off x="9997545" y="2616355"/>
            <a:ext cx="4081395" cy="2317275"/>
          </a:xfrm>
          <a:custGeom>
            <a:avLst/>
            <a:gdLst/>
            <a:ahLst/>
            <a:cxnLst/>
            <a:rect l="l" t="t" r="r" b="b"/>
            <a:pathLst>
              <a:path w="4081395" h="2317275">
                <a:moveTo>
                  <a:pt x="0" y="0"/>
                </a:moveTo>
                <a:lnTo>
                  <a:pt x="4081395" y="0"/>
                </a:lnTo>
                <a:lnTo>
                  <a:pt x="4081395" y="2317276"/>
                </a:lnTo>
                <a:lnTo>
                  <a:pt x="0" y="23172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17"/>
          <p:cNvSpPr/>
          <p:nvPr/>
        </p:nvSpPr>
        <p:spPr>
          <a:xfrm>
            <a:off x="13979032" y="2597523"/>
            <a:ext cx="4277104" cy="2446374"/>
          </a:xfrm>
          <a:custGeom>
            <a:avLst/>
            <a:gdLst/>
            <a:ahLst/>
            <a:cxnLst/>
            <a:rect l="l" t="t" r="r" b="b"/>
            <a:pathLst>
              <a:path w="4277104" h="2446374">
                <a:moveTo>
                  <a:pt x="0" y="0"/>
                </a:moveTo>
                <a:lnTo>
                  <a:pt x="4277105" y="0"/>
                </a:lnTo>
                <a:lnTo>
                  <a:pt x="4277105" y="2446375"/>
                </a:lnTo>
                <a:lnTo>
                  <a:pt x="0" y="244637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Freeform 18"/>
          <p:cNvSpPr/>
          <p:nvPr/>
        </p:nvSpPr>
        <p:spPr>
          <a:xfrm>
            <a:off x="9997545" y="5030117"/>
            <a:ext cx="4494246" cy="2996164"/>
          </a:xfrm>
          <a:custGeom>
            <a:avLst/>
            <a:gdLst/>
            <a:ahLst/>
            <a:cxnLst/>
            <a:rect l="l" t="t" r="r" b="b"/>
            <a:pathLst>
              <a:path w="4494246" h="2996164">
                <a:moveTo>
                  <a:pt x="0" y="0"/>
                </a:moveTo>
                <a:lnTo>
                  <a:pt x="4494246" y="0"/>
                </a:lnTo>
                <a:lnTo>
                  <a:pt x="4494246" y="2996164"/>
                </a:lnTo>
                <a:lnTo>
                  <a:pt x="0" y="299616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9" name="TextBox 19"/>
          <p:cNvSpPr txBox="1"/>
          <p:nvPr/>
        </p:nvSpPr>
        <p:spPr>
          <a:xfrm>
            <a:off x="-741372" y="847098"/>
            <a:ext cx="12467122" cy="106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0"/>
              </a:lnSpc>
            </a:pPr>
            <a:r>
              <a:rPr lang="en-US" sz="627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NACIONAL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64580" y="904875"/>
            <a:ext cx="12082335" cy="104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9"/>
              </a:lnSpc>
            </a:pPr>
            <a:r>
              <a:rPr lang="en-US" sz="607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INTERNACIONAL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178379" y="8186406"/>
            <a:ext cx="2828667" cy="1859677"/>
          </a:xfrm>
          <a:custGeom>
            <a:avLst/>
            <a:gdLst/>
            <a:ahLst/>
            <a:cxnLst/>
            <a:rect l="l" t="t" r="r" b="b"/>
            <a:pathLst>
              <a:path w="2828667" h="1859677">
                <a:moveTo>
                  <a:pt x="0" y="0"/>
                </a:moveTo>
                <a:lnTo>
                  <a:pt x="2828667" y="0"/>
                </a:lnTo>
                <a:lnTo>
                  <a:pt x="2828667" y="1859677"/>
                </a:lnTo>
                <a:lnTo>
                  <a:pt x="0" y="18596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2232"/>
            <a:ext cx="18288000" cy="1253465"/>
          </a:xfrm>
          <a:custGeom>
            <a:avLst/>
            <a:gdLst/>
            <a:ahLst/>
            <a:cxnLst/>
            <a:rect l="l" t="t" r="r" b="b"/>
            <a:pathLst>
              <a:path w="18288000" h="1253465">
                <a:moveTo>
                  <a:pt x="0" y="0"/>
                </a:moveTo>
                <a:lnTo>
                  <a:pt x="18288000" y="0"/>
                </a:lnTo>
                <a:lnTo>
                  <a:pt x="18288000" y="1253465"/>
                </a:lnTo>
                <a:lnTo>
                  <a:pt x="0" y="12534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125" b="-124287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36288" y="299152"/>
            <a:ext cx="182880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SALUD Y BIENESTAR</a:t>
            </a:r>
          </a:p>
        </p:txBody>
      </p:sp>
      <p:sp>
        <p:nvSpPr>
          <p:cNvPr id="4" name="Freeform 4"/>
          <p:cNvSpPr/>
          <p:nvPr/>
        </p:nvSpPr>
        <p:spPr>
          <a:xfrm>
            <a:off x="-745636" y="-2057400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69" y="0"/>
                </a:lnTo>
                <a:lnTo>
                  <a:pt x="4919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>
            <a:off x="358797" y="5081376"/>
            <a:ext cx="3194029" cy="2601198"/>
          </a:xfrm>
          <a:custGeom>
            <a:avLst/>
            <a:gdLst/>
            <a:ahLst/>
            <a:cxnLst/>
            <a:rect l="l" t="t" r="r" b="b"/>
            <a:pathLst>
              <a:path w="3194029" h="2601198">
                <a:moveTo>
                  <a:pt x="0" y="0"/>
                </a:moveTo>
                <a:lnTo>
                  <a:pt x="3194029" y="0"/>
                </a:lnTo>
                <a:lnTo>
                  <a:pt x="3194029" y="2601198"/>
                </a:lnTo>
                <a:lnTo>
                  <a:pt x="0" y="2601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5425423" y="3437259"/>
            <a:ext cx="4123509" cy="1163983"/>
          </a:xfrm>
          <a:custGeom>
            <a:avLst/>
            <a:gdLst/>
            <a:ahLst/>
            <a:cxnLst/>
            <a:rect l="l" t="t" r="r" b="b"/>
            <a:pathLst>
              <a:path w="4123509" h="1163983">
                <a:moveTo>
                  <a:pt x="0" y="0"/>
                </a:moveTo>
                <a:lnTo>
                  <a:pt x="4123508" y="0"/>
                </a:lnTo>
                <a:lnTo>
                  <a:pt x="4123508" y="1163982"/>
                </a:lnTo>
                <a:lnTo>
                  <a:pt x="0" y="11639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6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3433387" y="5143500"/>
            <a:ext cx="3278118" cy="2862309"/>
          </a:xfrm>
          <a:custGeom>
            <a:avLst/>
            <a:gdLst/>
            <a:ahLst/>
            <a:cxnLst/>
            <a:rect l="l" t="t" r="r" b="b"/>
            <a:pathLst>
              <a:path w="3278118" h="2862309">
                <a:moveTo>
                  <a:pt x="0" y="0"/>
                </a:moveTo>
                <a:lnTo>
                  <a:pt x="3278118" y="0"/>
                </a:lnTo>
                <a:lnTo>
                  <a:pt x="3278118" y="2862309"/>
                </a:lnTo>
                <a:lnTo>
                  <a:pt x="0" y="2862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480594" y="8005809"/>
            <a:ext cx="5642147" cy="1708663"/>
          </a:xfrm>
          <a:custGeom>
            <a:avLst/>
            <a:gdLst/>
            <a:ahLst/>
            <a:cxnLst/>
            <a:rect l="l" t="t" r="r" b="b"/>
            <a:pathLst>
              <a:path w="5642147" h="1708663">
                <a:moveTo>
                  <a:pt x="0" y="0"/>
                </a:moveTo>
                <a:lnTo>
                  <a:pt x="5642147" y="0"/>
                </a:lnTo>
                <a:lnTo>
                  <a:pt x="5642147" y="1708663"/>
                </a:lnTo>
                <a:lnTo>
                  <a:pt x="0" y="17086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36288" y="2988197"/>
            <a:ext cx="4936158" cy="1851059"/>
          </a:xfrm>
          <a:custGeom>
            <a:avLst/>
            <a:gdLst/>
            <a:ahLst/>
            <a:cxnLst/>
            <a:rect l="l" t="t" r="r" b="b"/>
            <a:pathLst>
              <a:path w="4936158" h="1851059">
                <a:moveTo>
                  <a:pt x="0" y="0"/>
                </a:moveTo>
                <a:lnTo>
                  <a:pt x="4936158" y="0"/>
                </a:lnTo>
                <a:lnTo>
                  <a:pt x="4936158" y="1851059"/>
                </a:lnTo>
                <a:lnTo>
                  <a:pt x="0" y="18510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9431125" y="2565576"/>
            <a:ext cx="5703147" cy="3421888"/>
          </a:xfrm>
          <a:custGeom>
            <a:avLst/>
            <a:gdLst/>
            <a:ahLst/>
            <a:cxnLst/>
            <a:rect l="l" t="t" r="r" b="b"/>
            <a:pathLst>
              <a:path w="5703147" h="3421888">
                <a:moveTo>
                  <a:pt x="0" y="0"/>
                </a:moveTo>
                <a:lnTo>
                  <a:pt x="5703147" y="0"/>
                </a:lnTo>
                <a:lnTo>
                  <a:pt x="5703147" y="3421888"/>
                </a:lnTo>
                <a:lnTo>
                  <a:pt x="0" y="3421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1417715" y="5014686"/>
            <a:ext cx="5841585" cy="3119937"/>
          </a:xfrm>
          <a:custGeom>
            <a:avLst/>
            <a:gdLst/>
            <a:ahLst/>
            <a:cxnLst/>
            <a:rect l="l" t="t" r="r" b="b"/>
            <a:pathLst>
              <a:path w="5841585" h="3119937">
                <a:moveTo>
                  <a:pt x="0" y="0"/>
                </a:moveTo>
                <a:lnTo>
                  <a:pt x="5841585" y="0"/>
                </a:lnTo>
                <a:lnTo>
                  <a:pt x="5841585" y="3119937"/>
                </a:lnTo>
                <a:lnTo>
                  <a:pt x="0" y="31199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15134272" y="-452185"/>
            <a:ext cx="3153728" cy="3153728"/>
          </a:xfrm>
          <a:custGeom>
            <a:avLst/>
            <a:gdLst/>
            <a:ahLst/>
            <a:cxnLst/>
            <a:rect l="l" t="t" r="r" b="b"/>
            <a:pathLst>
              <a:path w="3153728" h="3153728">
                <a:moveTo>
                  <a:pt x="0" y="0"/>
                </a:moveTo>
                <a:lnTo>
                  <a:pt x="3153728" y="0"/>
                </a:lnTo>
                <a:lnTo>
                  <a:pt x="3153728" y="3153729"/>
                </a:lnTo>
                <a:lnTo>
                  <a:pt x="0" y="3153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13978192" y="2988197"/>
            <a:ext cx="3785082" cy="2559584"/>
          </a:xfrm>
          <a:custGeom>
            <a:avLst/>
            <a:gdLst/>
            <a:ahLst/>
            <a:cxnLst/>
            <a:rect l="l" t="t" r="r" b="b"/>
            <a:pathLst>
              <a:path w="3785082" h="2559584">
                <a:moveTo>
                  <a:pt x="0" y="0"/>
                </a:moveTo>
                <a:lnTo>
                  <a:pt x="3785082" y="0"/>
                </a:lnTo>
                <a:lnTo>
                  <a:pt x="3785082" y="2559584"/>
                </a:lnTo>
                <a:lnTo>
                  <a:pt x="0" y="2559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6455548" y="7362967"/>
            <a:ext cx="3480743" cy="3487360"/>
          </a:xfrm>
          <a:custGeom>
            <a:avLst/>
            <a:gdLst/>
            <a:ahLst/>
            <a:cxnLst/>
            <a:rect l="l" t="t" r="r" b="b"/>
            <a:pathLst>
              <a:path w="3480743" h="3487360">
                <a:moveTo>
                  <a:pt x="0" y="0"/>
                </a:moveTo>
                <a:lnTo>
                  <a:pt x="3480743" y="0"/>
                </a:lnTo>
                <a:lnTo>
                  <a:pt x="3480743" y="3487360"/>
                </a:lnTo>
                <a:lnTo>
                  <a:pt x="0" y="34873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6711505" y="4839256"/>
            <a:ext cx="2968828" cy="2992205"/>
          </a:xfrm>
          <a:custGeom>
            <a:avLst/>
            <a:gdLst/>
            <a:ahLst/>
            <a:cxnLst/>
            <a:rect l="l" t="t" r="r" b="b"/>
            <a:pathLst>
              <a:path w="2968828" h="2992205">
                <a:moveTo>
                  <a:pt x="0" y="0"/>
                </a:moveTo>
                <a:lnTo>
                  <a:pt x="2968828" y="0"/>
                </a:lnTo>
                <a:lnTo>
                  <a:pt x="2968828" y="2992205"/>
                </a:lnTo>
                <a:lnTo>
                  <a:pt x="0" y="29922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>
            <a:off x="15164169" y="8365331"/>
            <a:ext cx="2716504" cy="1785937"/>
          </a:xfrm>
          <a:custGeom>
            <a:avLst/>
            <a:gdLst/>
            <a:ahLst/>
            <a:cxnLst/>
            <a:rect l="l" t="t" r="r" b="b"/>
            <a:pathLst>
              <a:path w="2716504" h="1785937">
                <a:moveTo>
                  <a:pt x="0" y="0"/>
                </a:moveTo>
                <a:lnTo>
                  <a:pt x="2716505" y="0"/>
                </a:lnTo>
                <a:lnTo>
                  <a:pt x="2716505" y="1785938"/>
                </a:lnTo>
                <a:lnTo>
                  <a:pt x="0" y="178593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17"/>
          <p:cNvSpPr/>
          <p:nvPr/>
        </p:nvSpPr>
        <p:spPr>
          <a:xfrm>
            <a:off x="10896076" y="7111414"/>
            <a:ext cx="4576955" cy="2516061"/>
          </a:xfrm>
          <a:custGeom>
            <a:avLst/>
            <a:gdLst/>
            <a:ahLst/>
            <a:cxnLst/>
            <a:rect l="l" t="t" r="r" b="b"/>
            <a:pathLst>
              <a:path w="4576955" h="2516061">
                <a:moveTo>
                  <a:pt x="0" y="0"/>
                </a:moveTo>
                <a:lnTo>
                  <a:pt x="4576955" y="0"/>
                </a:lnTo>
                <a:lnTo>
                  <a:pt x="4576955" y="2516061"/>
                </a:lnTo>
                <a:lnTo>
                  <a:pt x="0" y="25160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TextBox 18"/>
          <p:cNvSpPr txBox="1"/>
          <p:nvPr/>
        </p:nvSpPr>
        <p:spPr>
          <a:xfrm>
            <a:off x="-619596" y="1618047"/>
            <a:ext cx="12467122" cy="106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0"/>
              </a:lnSpc>
            </a:pPr>
            <a:r>
              <a:rPr lang="en-US" sz="6271" b="1">
                <a:solidFill>
                  <a:srgbClr val="0096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LOCAL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06506" y="1650907"/>
            <a:ext cx="12467122" cy="106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0"/>
              </a:lnSpc>
            </a:pPr>
            <a:r>
              <a:rPr lang="en-US" sz="6271" b="1">
                <a:solidFill>
                  <a:srgbClr val="0096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NACIONAL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97642"/>
            <a:ext cx="18288000" cy="1472734"/>
          </a:xfrm>
          <a:custGeom>
            <a:avLst/>
            <a:gdLst/>
            <a:ahLst/>
            <a:cxnLst/>
            <a:rect l="l" t="t" r="r" b="b"/>
            <a:pathLst>
              <a:path w="18288000" h="1472734">
                <a:moveTo>
                  <a:pt x="0" y="0"/>
                </a:moveTo>
                <a:lnTo>
                  <a:pt x="18288000" y="0"/>
                </a:lnTo>
                <a:lnTo>
                  <a:pt x="18288000" y="1472734"/>
                </a:lnTo>
                <a:lnTo>
                  <a:pt x="0" y="1472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836" b="-104293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0" y="703832"/>
            <a:ext cx="182880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DEPORTE</a:t>
            </a:r>
          </a:p>
        </p:txBody>
      </p:sp>
      <p:sp>
        <p:nvSpPr>
          <p:cNvPr id="4" name="Freeform 4"/>
          <p:cNvSpPr/>
          <p:nvPr/>
        </p:nvSpPr>
        <p:spPr>
          <a:xfrm>
            <a:off x="-1235498" y="-1286442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9039266">
            <a:off x="15826894" y="-1463446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2685687" y="351013"/>
            <a:ext cx="3458313" cy="1919364"/>
          </a:xfrm>
          <a:custGeom>
            <a:avLst/>
            <a:gdLst/>
            <a:ahLst/>
            <a:cxnLst/>
            <a:rect l="l" t="t" r="r" b="b"/>
            <a:pathLst>
              <a:path w="3458313" h="1919364">
                <a:moveTo>
                  <a:pt x="0" y="0"/>
                </a:moveTo>
                <a:lnTo>
                  <a:pt x="3458313" y="0"/>
                </a:lnTo>
                <a:lnTo>
                  <a:pt x="3458313" y="1919363"/>
                </a:lnTo>
                <a:lnTo>
                  <a:pt x="0" y="1919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414245" y="4981575"/>
            <a:ext cx="2492291" cy="2484939"/>
          </a:xfrm>
          <a:custGeom>
            <a:avLst/>
            <a:gdLst/>
            <a:ahLst/>
            <a:cxnLst/>
            <a:rect l="l" t="t" r="r" b="b"/>
            <a:pathLst>
              <a:path w="2492291" h="2484939">
                <a:moveTo>
                  <a:pt x="0" y="0"/>
                </a:moveTo>
                <a:lnTo>
                  <a:pt x="2492291" y="0"/>
                </a:lnTo>
                <a:lnTo>
                  <a:pt x="2492291" y="2484939"/>
                </a:lnTo>
                <a:lnTo>
                  <a:pt x="0" y="24849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2821316" y="2833481"/>
            <a:ext cx="4503673" cy="1746914"/>
          </a:xfrm>
          <a:custGeom>
            <a:avLst/>
            <a:gdLst/>
            <a:ahLst/>
            <a:cxnLst/>
            <a:rect l="l" t="t" r="r" b="b"/>
            <a:pathLst>
              <a:path w="4503673" h="1746914">
                <a:moveTo>
                  <a:pt x="0" y="0"/>
                </a:moveTo>
                <a:lnTo>
                  <a:pt x="4503673" y="0"/>
                </a:lnTo>
                <a:lnTo>
                  <a:pt x="4503673" y="1746914"/>
                </a:lnTo>
                <a:lnTo>
                  <a:pt x="0" y="1746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6122289" y="1741288"/>
            <a:ext cx="6538374" cy="3931301"/>
          </a:xfrm>
          <a:custGeom>
            <a:avLst/>
            <a:gdLst/>
            <a:ahLst/>
            <a:cxnLst/>
            <a:rect l="l" t="t" r="r" b="b"/>
            <a:pathLst>
              <a:path w="6538374" h="3931301">
                <a:moveTo>
                  <a:pt x="0" y="0"/>
                </a:moveTo>
                <a:lnTo>
                  <a:pt x="6538374" y="0"/>
                </a:lnTo>
                <a:lnTo>
                  <a:pt x="6538374" y="3931301"/>
                </a:lnTo>
                <a:lnTo>
                  <a:pt x="0" y="39313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41117" y="2432301"/>
            <a:ext cx="2536527" cy="2549274"/>
          </a:xfrm>
          <a:custGeom>
            <a:avLst/>
            <a:gdLst/>
            <a:ahLst/>
            <a:cxnLst/>
            <a:rect l="l" t="t" r="r" b="b"/>
            <a:pathLst>
              <a:path w="2536527" h="2549274">
                <a:moveTo>
                  <a:pt x="0" y="0"/>
                </a:moveTo>
                <a:lnTo>
                  <a:pt x="2536527" y="0"/>
                </a:lnTo>
                <a:lnTo>
                  <a:pt x="2536527" y="2549274"/>
                </a:lnTo>
                <a:lnTo>
                  <a:pt x="0" y="25492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3889423" y="4981575"/>
            <a:ext cx="2571300" cy="2410593"/>
          </a:xfrm>
          <a:custGeom>
            <a:avLst/>
            <a:gdLst/>
            <a:ahLst/>
            <a:cxnLst/>
            <a:rect l="l" t="t" r="r" b="b"/>
            <a:pathLst>
              <a:path w="2571300" h="2410593">
                <a:moveTo>
                  <a:pt x="0" y="0"/>
                </a:moveTo>
                <a:lnTo>
                  <a:pt x="2571300" y="0"/>
                </a:lnTo>
                <a:lnTo>
                  <a:pt x="2571300" y="2410593"/>
                </a:lnTo>
                <a:lnTo>
                  <a:pt x="0" y="2410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414245" y="7984529"/>
            <a:ext cx="2629309" cy="2249750"/>
          </a:xfrm>
          <a:custGeom>
            <a:avLst/>
            <a:gdLst/>
            <a:ahLst/>
            <a:cxnLst/>
            <a:rect l="l" t="t" r="r" b="b"/>
            <a:pathLst>
              <a:path w="2629309" h="2249750">
                <a:moveTo>
                  <a:pt x="0" y="0"/>
                </a:moveTo>
                <a:lnTo>
                  <a:pt x="2629309" y="0"/>
                </a:lnTo>
                <a:lnTo>
                  <a:pt x="2629309" y="2249750"/>
                </a:lnTo>
                <a:lnTo>
                  <a:pt x="0" y="2249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3995017" y="7984529"/>
            <a:ext cx="5850678" cy="1960279"/>
          </a:xfrm>
          <a:custGeom>
            <a:avLst/>
            <a:gdLst/>
            <a:ahLst/>
            <a:cxnLst/>
            <a:rect l="l" t="t" r="r" b="b"/>
            <a:pathLst>
              <a:path w="5850678" h="1960279">
                <a:moveTo>
                  <a:pt x="0" y="0"/>
                </a:moveTo>
                <a:lnTo>
                  <a:pt x="5850678" y="0"/>
                </a:lnTo>
                <a:lnTo>
                  <a:pt x="5850678" y="1960279"/>
                </a:lnTo>
                <a:lnTo>
                  <a:pt x="0" y="19602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7324989" y="4981575"/>
            <a:ext cx="2847719" cy="2410593"/>
          </a:xfrm>
          <a:custGeom>
            <a:avLst/>
            <a:gdLst/>
            <a:ahLst/>
            <a:cxnLst/>
            <a:rect l="l" t="t" r="r" b="b"/>
            <a:pathLst>
              <a:path w="2847719" h="2410593">
                <a:moveTo>
                  <a:pt x="0" y="0"/>
                </a:moveTo>
                <a:lnTo>
                  <a:pt x="2847719" y="0"/>
                </a:lnTo>
                <a:lnTo>
                  <a:pt x="2847719" y="2410593"/>
                </a:lnTo>
                <a:lnTo>
                  <a:pt x="0" y="24105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243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15882257" y="8826221"/>
            <a:ext cx="2221922" cy="1460779"/>
          </a:xfrm>
          <a:custGeom>
            <a:avLst/>
            <a:gdLst/>
            <a:ahLst/>
            <a:cxnLst/>
            <a:rect l="l" t="t" r="r" b="b"/>
            <a:pathLst>
              <a:path w="2221922" h="1460779">
                <a:moveTo>
                  <a:pt x="0" y="0"/>
                </a:moveTo>
                <a:lnTo>
                  <a:pt x="2221922" y="0"/>
                </a:lnTo>
                <a:lnTo>
                  <a:pt x="2221922" y="1460779"/>
                </a:lnTo>
                <a:lnTo>
                  <a:pt x="0" y="1460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>
            <a:off x="12496947" y="4220444"/>
            <a:ext cx="4496271" cy="2904290"/>
          </a:xfrm>
          <a:custGeom>
            <a:avLst/>
            <a:gdLst/>
            <a:ahLst/>
            <a:cxnLst/>
            <a:rect l="l" t="t" r="r" b="b"/>
            <a:pathLst>
              <a:path w="4496271" h="2904290">
                <a:moveTo>
                  <a:pt x="0" y="0"/>
                </a:moveTo>
                <a:lnTo>
                  <a:pt x="4496271" y="0"/>
                </a:lnTo>
                <a:lnTo>
                  <a:pt x="4496271" y="2904290"/>
                </a:lnTo>
                <a:lnTo>
                  <a:pt x="0" y="29042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TextBox 17"/>
          <p:cNvSpPr txBox="1"/>
          <p:nvPr/>
        </p:nvSpPr>
        <p:spPr>
          <a:xfrm>
            <a:off x="853477" y="2079005"/>
            <a:ext cx="12467122" cy="106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0"/>
              </a:lnSpc>
            </a:pPr>
            <a:r>
              <a:rPr lang="en-US" sz="6271" b="1">
                <a:solidFill>
                  <a:srgbClr val="0096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LOCAL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87343" y="2243656"/>
            <a:ext cx="12467122" cy="106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0"/>
              </a:lnSpc>
            </a:pPr>
            <a:r>
              <a:rPr lang="en-US" sz="6271" b="1">
                <a:solidFill>
                  <a:srgbClr val="00965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NACIONAL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14546" y="6972834"/>
            <a:ext cx="4478672" cy="495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4"/>
              </a:lnSpc>
              <a:spcBef>
                <a:spcPct val="0"/>
              </a:spcBef>
            </a:pPr>
            <a:r>
              <a:rPr lang="en-US" sz="288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MINISTERIO DE DEPORTE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954"/>
            <a:ext cx="18288000" cy="1478697"/>
          </a:xfrm>
          <a:custGeom>
            <a:avLst/>
            <a:gdLst/>
            <a:ahLst/>
            <a:cxnLst/>
            <a:rect l="l" t="t" r="r" b="b"/>
            <a:pathLst>
              <a:path w="18288000" h="1478697">
                <a:moveTo>
                  <a:pt x="0" y="0"/>
                </a:moveTo>
                <a:lnTo>
                  <a:pt x="18288000" y="0"/>
                </a:lnTo>
                <a:lnTo>
                  <a:pt x="18288000" y="1478697"/>
                </a:lnTo>
                <a:lnTo>
                  <a:pt x="0" y="147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37" b="-103832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65826" y="609171"/>
            <a:ext cx="18288000" cy="129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TURISMO- RECREACION</a:t>
            </a:r>
          </a:p>
        </p:txBody>
      </p:sp>
      <p:sp>
        <p:nvSpPr>
          <p:cNvPr id="4" name="Freeform 4"/>
          <p:cNvSpPr/>
          <p:nvPr/>
        </p:nvSpPr>
        <p:spPr>
          <a:xfrm rot="-659830">
            <a:off x="-975259" y="-1257395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9039266">
            <a:off x="15993891" y="-1257395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8945494" y="2953075"/>
            <a:ext cx="3905584" cy="2472151"/>
          </a:xfrm>
          <a:custGeom>
            <a:avLst/>
            <a:gdLst/>
            <a:ahLst/>
            <a:cxnLst/>
            <a:rect l="l" t="t" r="r" b="b"/>
            <a:pathLst>
              <a:path w="3905584" h="2472151">
                <a:moveTo>
                  <a:pt x="0" y="0"/>
                </a:moveTo>
                <a:lnTo>
                  <a:pt x="3905584" y="0"/>
                </a:lnTo>
                <a:lnTo>
                  <a:pt x="3905584" y="2472151"/>
                </a:lnTo>
                <a:lnTo>
                  <a:pt x="0" y="24721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8672815" y="4861645"/>
            <a:ext cx="4621937" cy="2954734"/>
          </a:xfrm>
          <a:custGeom>
            <a:avLst/>
            <a:gdLst/>
            <a:ahLst/>
            <a:cxnLst/>
            <a:rect l="l" t="t" r="r" b="b"/>
            <a:pathLst>
              <a:path w="4621937" h="2954734">
                <a:moveTo>
                  <a:pt x="0" y="0"/>
                </a:moveTo>
                <a:lnTo>
                  <a:pt x="4621937" y="0"/>
                </a:lnTo>
                <a:lnTo>
                  <a:pt x="4621937" y="2954734"/>
                </a:lnTo>
                <a:lnTo>
                  <a:pt x="0" y="2954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85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9250372" y="7189586"/>
            <a:ext cx="3905000" cy="2470621"/>
          </a:xfrm>
          <a:custGeom>
            <a:avLst/>
            <a:gdLst/>
            <a:ahLst/>
            <a:cxnLst/>
            <a:rect l="l" t="t" r="r" b="b"/>
            <a:pathLst>
              <a:path w="3905000" h="2470621">
                <a:moveTo>
                  <a:pt x="0" y="0"/>
                </a:moveTo>
                <a:lnTo>
                  <a:pt x="3904999" y="0"/>
                </a:lnTo>
                <a:lnTo>
                  <a:pt x="3904999" y="2470622"/>
                </a:lnTo>
                <a:lnTo>
                  <a:pt x="0" y="24706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13096956" y="2828242"/>
            <a:ext cx="3721870" cy="2472151"/>
          </a:xfrm>
          <a:custGeom>
            <a:avLst/>
            <a:gdLst/>
            <a:ahLst/>
            <a:cxnLst/>
            <a:rect l="l" t="t" r="r" b="b"/>
            <a:pathLst>
              <a:path w="3721870" h="2472151">
                <a:moveTo>
                  <a:pt x="0" y="0"/>
                </a:moveTo>
                <a:lnTo>
                  <a:pt x="3721870" y="0"/>
                </a:lnTo>
                <a:lnTo>
                  <a:pt x="3721870" y="2472152"/>
                </a:lnTo>
                <a:lnTo>
                  <a:pt x="0" y="2472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15882257" y="8826221"/>
            <a:ext cx="2221922" cy="1460779"/>
          </a:xfrm>
          <a:custGeom>
            <a:avLst/>
            <a:gdLst/>
            <a:ahLst/>
            <a:cxnLst/>
            <a:rect l="l" t="t" r="r" b="b"/>
            <a:pathLst>
              <a:path w="2221922" h="1460779">
                <a:moveTo>
                  <a:pt x="0" y="0"/>
                </a:moveTo>
                <a:lnTo>
                  <a:pt x="2221922" y="0"/>
                </a:lnTo>
                <a:lnTo>
                  <a:pt x="2221922" y="1460779"/>
                </a:lnTo>
                <a:lnTo>
                  <a:pt x="0" y="14607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861703" y="3412707"/>
            <a:ext cx="3152838" cy="1887686"/>
          </a:xfrm>
          <a:custGeom>
            <a:avLst/>
            <a:gdLst/>
            <a:ahLst/>
            <a:cxnLst/>
            <a:rect l="l" t="t" r="r" b="b"/>
            <a:pathLst>
              <a:path w="3152838" h="1887686">
                <a:moveTo>
                  <a:pt x="0" y="0"/>
                </a:moveTo>
                <a:lnTo>
                  <a:pt x="3152838" y="0"/>
                </a:lnTo>
                <a:lnTo>
                  <a:pt x="3152838" y="1887687"/>
                </a:lnTo>
                <a:lnTo>
                  <a:pt x="0" y="1887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2" name="Freeform 12"/>
          <p:cNvSpPr/>
          <p:nvPr/>
        </p:nvSpPr>
        <p:spPr>
          <a:xfrm>
            <a:off x="14957891" y="282589"/>
            <a:ext cx="2070274" cy="1544942"/>
          </a:xfrm>
          <a:custGeom>
            <a:avLst/>
            <a:gdLst/>
            <a:ahLst/>
            <a:cxnLst/>
            <a:rect l="l" t="t" r="r" b="b"/>
            <a:pathLst>
              <a:path w="2070274" h="1544942">
                <a:moveTo>
                  <a:pt x="0" y="0"/>
                </a:moveTo>
                <a:lnTo>
                  <a:pt x="2070274" y="0"/>
                </a:lnTo>
                <a:lnTo>
                  <a:pt x="2070274" y="1544942"/>
                </a:lnTo>
                <a:lnTo>
                  <a:pt x="0" y="1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3" name="Freeform 13"/>
          <p:cNvSpPr/>
          <p:nvPr/>
        </p:nvSpPr>
        <p:spPr>
          <a:xfrm>
            <a:off x="4632884" y="6864720"/>
            <a:ext cx="4039931" cy="2795488"/>
          </a:xfrm>
          <a:custGeom>
            <a:avLst/>
            <a:gdLst/>
            <a:ahLst/>
            <a:cxnLst/>
            <a:rect l="l" t="t" r="r" b="b"/>
            <a:pathLst>
              <a:path w="4039931" h="2795488">
                <a:moveTo>
                  <a:pt x="0" y="0"/>
                </a:moveTo>
                <a:lnTo>
                  <a:pt x="4039931" y="0"/>
                </a:lnTo>
                <a:lnTo>
                  <a:pt x="4039931" y="2795488"/>
                </a:lnTo>
                <a:lnTo>
                  <a:pt x="0" y="2795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4" name="Freeform 14"/>
          <p:cNvSpPr/>
          <p:nvPr/>
        </p:nvSpPr>
        <p:spPr>
          <a:xfrm>
            <a:off x="4886654" y="3688569"/>
            <a:ext cx="2909862" cy="2909862"/>
          </a:xfrm>
          <a:custGeom>
            <a:avLst/>
            <a:gdLst/>
            <a:ahLst/>
            <a:cxnLst/>
            <a:rect l="l" t="t" r="r" b="b"/>
            <a:pathLst>
              <a:path w="2909862" h="2909862">
                <a:moveTo>
                  <a:pt x="0" y="0"/>
                </a:moveTo>
                <a:lnTo>
                  <a:pt x="2909861" y="0"/>
                </a:lnTo>
                <a:lnTo>
                  <a:pt x="2909861" y="2909862"/>
                </a:lnTo>
                <a:lnTo>
                  <a:pt x="0" y="29098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5" name="Freeform 15"/>
          <p:cNvSpPr/>
          <p:nvPr/>
        </p:nvSpPr>
        <p:spPr>
          <a:xfrm>
            <a:off x="-218002" y="7075213"/>
            <a:ext cx="5104655" cy="2374502"/>
          </a:xfrm>
          <a:custGeom>
            <a:avLst/>
            <a:gdLst/>
            <a:ahLst/>
            <a:cxnLst/>
            <a:rect l="l" t="t" r="r" b="b"/>
            <a:pathLst>
              <a:path w="5104655" h="2374502">
                <a:moveTo>
                  <a:pt x="0" y="0"/>
                </a:moveTo>
                <a:lnTo>
                  <a:pt x="5104656" y="0"/>
                </a:lnTo>
                <a:lnTo>
                  <a:pt x="5104656" y="2374502"/>
                </a:lnTo>
                <a:lnTo>
                  <a:pt x="0" y="23745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6" name="Freeform 16"/>
          <p:cNvSpPr/>
          <p:nvPr/>
        </p:nvSpPr>
        <p:spPr>
          <a:xfrm>
            <a:off x="12957096" y="5425226"/>
            <a:ext cx="4302204" cy="2673214"/>
          </a:xfrm>
          <a:custGeom>
            <a:avLst/>
            <a:gdLst/>
            <a:ahLst/>
            <a:cxnLst/>
            <a:rect l="l" t="t" r="r" b="b"/>
            <a:pathLst>
              <a:path w="4302204" h="2673214">
                <a:moveTo>
                  <a:pt x="0" y="0"/>
                </a:moveTo>
                <a:lnTo>
                  <a:pt x="4302204" y="0"/>
                </a:lnTo>
                <a:lnTo>
                  <a:pt x="4302204" y="2673214"/>
                </a:lnTo>
                <a:lnTo>
                  <a:pt x="0" y="26732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7" name="Freeform 17"/>
          <p:cNvSpPr/>
          <p:nvPr/>
        </p:nvSpPr>
        <p:spPr>
          <a:xfrm>
            <a:off x="13155371" y="7262908"/>
            <a:ext cx="3837846" cy="2186807"/>
          </a:xfrm>
          <a:custGeom>
            <a:avLst/>
            <a:gdLst/>
            <a:ahLst/>
            <a:cxnLst/>
            <a:rect l="l" t="t" r="r" b="b"/>
            <a:pathLst>
              <a:path w="3837846" h="2186807">
                <a:moveTo>
                  <a:pt x="0" y="0"/>
                </a:moveTo>
                <a:lnTo>
                  <a:pt x="3837847" y="0"/>
                </a:lnTo>
                <a:lnTo>
                  <a:pt x="3837847" y="2186807"/>
                </a:lnTo>
                <a:lnTo>
                  <a:pt x="0" y="21868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8" name="TextBox 18"/>
          <p:cNvSpPr txBox="1"/>
          <p:nvPr/>
        </p:nvSpPr>
        <p:spPr>
          <a:xfrm>
            <a:off x="6235928" y="1887724"/>
            <a:ext cx="12467122" cy="106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0"/>
              </a:lnSpc>
            </a:pPr>
            <a:r>
              <a:rPr lang="en-US" sz="6271" b="1">
                <a:solidFill>
                  <a:srgbClr val="FF66C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NACIONAL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665521" y="1835345"/>
            <a:ext cx="12467122" cy="106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80"/>
              </a:lnSpc>
            </a:pPr>
            <a:r>
              <a:rPr lang="en-US" sz="6271" b="1">
                <a:solidFill>
                  <a:srgbClr val="FF66C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LOCAL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3945867"/>
            <a:ext cx="4013599" cy="2509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9"/>
              </a:lnSpc>
            </a:pPr>
            <a:r>
              <a:rPr lang="en-US" sz="6796">
                <a:solidFill>
                  <a:srgbClr val="000000"/>
                </a:solidFill>
                <a:latin typeface="Chewy"/>
                <a:ea typeface="Chewy"/>
                <a:cs typeface="Chewy"/>
                <a:sym typeface="Chewy"/>
              </a:rPr>
              <a:t>     </a:t>
            </a:r>
          </a:p>
          <a:p>
            <a:pPr algn="ctr">
              <a:lnSpc>
                <a:spcPts val="6333"/>
              </a:lnSpc>
            </a:pPr>
            <a:r>
              <a:rPr lang="en-US" sz="6396">
                <a:solidFill>
                  <a:srgbClr val="4B2424"/>
                </a:solidFill>
                <a:latin typeface="Chewy"/>
                <a:ea typeface="Chewy"/>
                <a:cs typeface="Chewy"/>
                <a:sym typeface="Chewy"/>
              </a:rPr>
              <a:t>VILLA  HERMOSA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954"/>
            <a:ext cx="18288000" cy="1478697"/>
          </a:xfrm>
          <a:custGeom>
            <a:avLst/>
            <a:gdLst/>
            <a:ahLst/>
            <a:cxnLst/>
            <a:rect l="l" t="t" r="r" b="b"/>
            <a:pathLst>
              <a:path w="18288000" h="1478697">
                <a:moveTo>
                  <a:pt x="0" y="0"/>
                </a:moveTo>
                <a:lnTo>
                  <a:pt x="18288000" y="0"/>
                </a:lnTo>
                <a:lnTo>
                  <a:pt x="18288000" y="1478697"/>
                </a:lnTo>
                <a:lnTo>
                  <a:pt x="0" y="147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37" b="-103832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33473" y="464305"/>
            <a:ext cx="1828800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GASTRONOMIA</a:t>
            </a:r>
          </a:p>
        </p:txBody>
      </p:sp>
      <p:sp>
        <p:nvSpPr>
          <p:cNvPr id="4" name="Freeform 4"/>
          <p:cNvSpPr/>
          <p:nvPr/>
        </p:nvSpPr>
        <p:spPr>
          <a:xfrm rot="-659830">
            <a:off x="-975259" y="-1257395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Freeform 5"/>
          <p:cNvSpPr/>
          <p:nvPr/>
        </p:nvSpPr>
        <p:spPr>
          <a:xfrm rot="-9039266">
            <a:off x="15826894" y="-1463446"/>
            <a:ext cx="4919870" cy="4114800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6" name="Freeform 6"/>
          <p:cNvSpPr/>
          <p:nvPr/>
        </p:nvSpPr>
        <p:spPr>
          <a:xfrm>
            <a:off x="13416759" y="-249716"/>
            <a:ext cx="2763175" cy="2631596"/>
          </a:xfrm>
          <a:custGeom>
            <a:avLst/>
            <a:gdLst/>
            <a:ahLst/>
            <a:cxnLst/>
            <a:rect l="l" t="t" r="r" b="b"/>
            <a:pathLst>
              <a:path w="2763175" h="2631596">
                <a:moveTo>
                  <a:pt x="0" y="0"/>
                </a:moveTo>
                <a:lnTo>
                  <a:pt x="2763176" y="0"/>
                </a:lnTo>
                <a:lnTo>
                  <a:pt x="2763176" y="2631595"/>
                </a:lnTo>
                <a:lnTo>
                  <a:pt x="0" y="26315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9392190" y="7020587"/>
            <a:ext cx="4672735" cy="2788911"/>
          </a:xfrm>
          <a:custGeom>
            <a:avLst/>
            <a:gdLst/>
            <a:ahLst/>
            <a:cxnLst/>
            <a:rect l="l" t="t" r="r" b="b"/>
            <a:pathLst>
              <a:path w="4672735" h="2788911">
                <a:moveTo>
                  <a:pt x="0" y="0"/>
                </a:moveTo>
                <a:lnTo>
                  <a:pt x="4672735" y="0"/>
                </a:lnTo>
                <a:lnTo>
                  <a:pt x="4672735" y="2788911"/>
                </a:lnTo>
                <a:lnTo>
                  <a:pt x="0" y="2788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58" b="-604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Freeform 8"/>
          <p:cNvSpPr/>
          <p:nvPr/>
        </p:nvSpPr>
        <p:spPr>
          <a:xfrm>
            <a:off x="4567494" y="6911360"/>
            <a:ext cx="3007365" cy="3007365"/>
          </a:xfrm>
          <a:custGeom>
            <a:avLst/>
            <a:gdLst/>
            <a:ahLst/>
            <a:cxnLst/>
            <a:rect l="l" t="t" r="r" b="b"/>
            <a:pathLst>
              <a:path w="3007365" h="3007365">
                <a:moveTo>
                  <a:pt x="0" y="0"/>
                </a:moveTo>
                <a:lnTo>
                  <a:pt x="3007365" y="0"/>
                </a:lnTo>
                <a:lnTo>
                  <a:pt x="3007365" y="3007365"/>
                </a:lnTo>
                <a:lnTo>
                  <a:pt x="0" y="30073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Freeform 9"/>
          <p:cNvSpPr/>
          <p:nvPr/>
        </p:nvSpPr>
        <p:spPr>
          <a:xfrm>
            <a:off x="3603135" y="2072651"/>
            <a:ext cx="5168897" cy="5168897"/>
          </a:xfrm>
          <a:custGeom>
            <a:avLst/>
            <a:gdLst/>
            <a:ahLst/>
            <a:cxnLst/>
            <a:rect l="l" t="t" r="r" b="b"/>
            <a:pathLst>
              <a:path w="5168897" h="5168897">
                <a:moveTo>
                  <a:pt x="0" y="0"/>
                </a:moveTo>
                <a:lnTo>
                  <a:pt x="5168897" y="0"/>
                </a:lnTo>
                <a:lnTo>
                  <a:pt x="5168897" y="5168898"/>
                </a:lnTo>
                <a:lnTo>
                  <a:pt x="0" y="51688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0" name="Freeform 10"/>
          <p:cNvSpPr/>
          <p:nvPr/>
        </p:nvSpPr>
        <p:spPr>
          <a:xfrm>
            <a:off x="9859766" y="2677827"/>
            <a:ext cx="3737584" cy="3737584"/>
          </a:xfrm>
          <a:custGeom>
            <a:avLst/>
            <a:gdLst/>
            <a:ahLst/>
            <a:cxnLst/>
            <a:rect l="l" t="t" r="r" b="b"/>
            <a:pathLst>
              <a:path w="3737584" h="3737584">
                <a:moveTo>
                  <a:pt x="0" y="0"/>
                </a:moveTo>
                <a:lnTo>
                  <a:pt x="3737583" y="0"/>
                </a:lnTo>
                <a:lnTo>
                  <a:pt x="3737583" y="3737584"/>
                </a:lnTo>
                <a:lnTo>
                  <a:pt x="0" y="37375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11" name="Freeform 11"/>
          <p:cNvSpPr/>
          <p:nvPr/>
        </p:nvSpPr>
        <p:spPr>
          <a:xfrm>
            <a:off x="15882257" y="8826221"/>
            <a:ext cx="2221922" cy="1460779"/>
          </a:xfrm>
          <a:custGeom>
            <a:avLst/>
            <a:gdLst/>
            <a:ahLst/>
            <a:cxnLst/>
            <a:rect l="l" t="t" r="r" b="b"/>
            <a:pathLst>
              <a:path w="2221922" h="1460779">
                <a:moveTo>
                  <a:pt x="0" y="0"/>
                </a:moveTo>
                <a:lnTo>
                  <a:pt x="2221922" y="0"/>
                </a:lnTo>
                <a:lnTo>
                  <a:pt x="2221922" y="1460779"/>
                </a:lnTo>
                <a:lnTo>
                  <a:pt x="0" y="14607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Personalizado</PresentationFormat>
  <Paragraphs>37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3" baseType="lpstr">
      <vt:lpstr>Quotes Caps</vt:lpstr>
      <vt:lpstr>Rye</vt:lpstr>
      <vt:lpstr>TT Fors Bold</vt:lpstr>
      <vt:lpstr>Cortado</vt:lpstr>
      <vt:lpstr>Special Elite</vt:lpstr>
      <vt:lpstr>Calibri</vt:lpstr>
      <vt:lpstr>Chewy</vt:lpstr>
      <vt:lpstr>Arial</vt:lpstr>
      <vt:lpstr>Open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Diapositivas PROGRAMA SERVIMOS</dc:title>
  <dc:creator>02514</dc:creator>
  <cp:lastModifiedBy>talentohumano</cp:lastModifiedBy>
  <cp:revision>4</cp:revision>
  <dcterms:created xsi:type="dcterms:W3CDTF">2006-08-16T00:00:00Z</dcterms:created>
  <dcterms:modified xsi:type="dcterms:W3CDTF">2025-10-03T17:41:13Z</dcterms:modified>
  <dc:identifier>DAGuluqU8n0</dc:identifier>
</cp:coreProperties>
</file>